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7"/>
  </p:notesMasterIdLst>
  <p:sldIdLst>
    <p:sldId id="256" r:id="rId5"/>
    <p:sldId id="273" r:id="rId6"/>
    <p:sldId id="274" r:id="rId7"/>
    <p:sldId id="350" r:id="rId8"/>
    <p:sldId id="361" r:id="rId9"/>
    <p:sldId id="351" r:id="rId10"/>
    <p:sldId id="411" r:id="rId11"/>
    <p:sldId id="423" r:id="rId12"/>
    <p:sldId id="408" r:id="rId13"/>
    <p:sldId id="263" r:id="rId14"/>
    <p:sldId id="264" r:id="rId15"/>
    <p:sldId id="271" r:id="rId16"/>
    <p:sldId id="265" r:id="rId17"/>
    <p:sldId id="267" r:id="rId18"/>
    <p:sldId id="268" r:id="rId19"/>
    <p:sldId id="269" r:id="rId20"/>
    <p:sldId id="272" r:id="rId21"/>
    <p:sldId id="270" r:id="rId22"/>
    <p:sldId id="266" r:id="rId23"/>
    <p:sldId id="261" r:id="rId24"/>
    <p:sldId id="260" r:id="rId25"/>
    <p:sldId id="262"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61F41"/>
    <a:srgbClr val="E5751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0944" autoAdjust="0"/>
  </p:normalViewPr>
  <p:slideViewPr>
    <p:cSldViewPr snapToGrid="0">
      <p:cViewPr varScale="1">
        <p:scale>
          <a:sx n="77" d="100"/>
          <a:sy n="77" d="100"/>
        </p:scale>
        <p:origin x="91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Hart, Stephanie" userId="69486e51-f5a3-47fa-a1e8-d600d3da159f" providerId="ADAL" clId="{53A54999-6B0E-47D6-A63C-03501191C7B2}"/>
    <pc:docChg chg="custSel addSld delSld modSld sldOrd delMainMaster modMainMaster">
      <pc:chgData name="DeHart, Stephanie" userId="69486e51-f5a3-47fa-a1e8-d600d3da159f" providerId="ADAL" clId="{53A54999-6B0E-47D6-A63C-03501191C7B2}" dt="2025-06-02T20:33:30.667" v="32"/>
      <pc:docMkLst>
        <pc:docMk/>
      </pc:docMkLst>
      <pc:sldChg chg="modSp mod">
        <pc:chgData name="DeHart, Stephanie" userId="69486e51-f5a3-47fa-a1e8-d600d3da159f" providerId="ADAL" clId="{53A54999-6B0E-47D6-A63C-03501191C7B2}" dt="2025-06-02T04:56:19.674" v="2" actId="20577"/>
        <pc:sldMkLst>
          <pc:docMk/>
          <pc:sldMk cId="1233718658" sldId="256"/>
        </pc:sldMkLst>
        <pc:spChg chg="mod">
          <ac:chgData name="DeHart, Stephanie" userId="69486e51-f5a3-47fa-a1e8-d600d3da159f" providerId="ADAL" clId="{53A54999-6B0E-47D6-A63C-03501191C7B2}" dt="2025-06-02T04:56:19.674" v="2" actId="20577"/>
          <ac:spMkLst>
            <pc:docMk/>
            <pc:sldMk cId="1233718658" sldId="256"/>
            <ac:spMk id="3" creationId="{1E30BC0F-8590-405B-8E8D-DB8488ED293D}"/>
          </ac:spMkLst>
        </pc:spChg>
      </pc:sldChg>
      <pc:sldChg chg="modSp mod">
        <pc:chgData name="DeHart, Stephanie" userId="69486e51-f5a3-47fa-a1e8-d600d3da159f" providerId="ADAL" clId="{53A54999-6B0E-47D6-A63C-03501191C7B2}" dt="2025-06-02T20:30:16.820" v="13" actId="20577"/>
        <pc:sldMkLst>
          <pc:docMk/>
          <pc:sldMk cId="1227474152" sldId="262"/>
        </pc:sldMkLst>
        <pc:spChg chg="mod">
          <ac:chgData name="DeHart, Stephanie" userId="69486e51-f5a3-47fa-a1e8-d600d3da159f" providerId="ADAL" clId="{53A54999-6B0E-47D6-A63C-03501191C7B2}" dt="2025-06-02T20:30:16.820" v="13" actId="20577"/>
          <ac:spMkLst>
            <pc:docMk/>
            <pc:sldMk cId="1227474152" sldId="262"/>
            <ac:spMk id="3" creationId="{58F4A404-283B-499C-AFD1-35F21AFB25E6}"/>
          </ac:spMkLst>
        </pc:spChg>
      </pc:sldChg>
      <pc:sldChg chg="modSp add mod">
        <pc:chgData name="DeHart, Stephanie" userId="69486e51-f5a3-47fa-a1e8-d600d3da159f" providerId="ADAL" clId="{53A54999-6B0E-47D6-A63C-03501191C7B2}" dt="2025-06-02T20:33:30.667" v="32"/>
        <pc:sldMkLst>
          <pc:docMk/>
          <pc:sldMk cId="1426016196" sldId="273"/>
        </pc:sldMkLst>
        <pc:spChg chg="mod">
          <ac:chgData name="DeHart, Stephanie" userId="69486e51-f5a3-47fa-a1e8-d600d3da159f" providerId="ADAL" clId="{53A54999-6B0E-47D6-A63C-03501191C7B2}" dt="2025-06-02T20:33:30.667" v="32"/>
          <ac:spMkLst>
            <pc:docMk/>
            <pc:sldMk cId="1426016196" sldId="273"/>
            <ac:spMk id="2" creationId="{A33E458C-1EEF-4A10-9FD1-780EF1E13F3D}"/>
          </ac:spMkLst>
        </pc:spChg>
      </pc:sldChg>
      <pc:sldChg chg="modSp add mod">
        <pc:chgData name="DeHart, Stephanie" userId="69486e51-f5a3-47fa-a1e8-d600d3da159f" providerId="ADAL" clId="{53A54999-6B0E-47D6-A63C-03501191C7B2}" dt="2025-06-02T20:33:28.424" v="31"/>
        <pc:sldMkLst>
          <pc:docMk/>
          <pc:sldMk cId="256465479" sldId="274"/>
        </pc:sldMkLst>
        <pc:spChg chg="mod">
          <ac:chgData name="DeHart, Stephanie" userId="69486e51-f5a3-47fa-a1e8-d600d3da159f" providerId="ADAL" clId="{53A54999-6B0E-47D6-A63C-03501191C7B2}" dt="2025-06-02T20:33:28.424" v="31"/>
          <ac:spMkLst>
            <pc:docMk/>
            <pc:sldMk cId="256465479" sldId="274"/>
            <ac:spMk id="4" creationId="{A5273DAB-0A7F-4507-999F-D1D16DEA8059}"/>
          </ac:spMkLst>
        </pc:spChg>
      </pc:sldChg>
      <pc:sldChg chg="delSp modSp add mod">
        <pc:chgData name="DeHart, Stephanie" userId="69486e51-f5a3-47fa-a1e8-d600d3da159f" providerId="ADAL" clId="{53A54999-6B0E-47D6-A63C-03501191C7B2}" dt="2025-06-02T20:31:59.599" v="27" actId="478"/>
        <pc:sldMkLst>
          <pc:docMk/>
          <pc:sldMk cId="2643515378" sldId="350"/>
        </pc:sldMkLst>
        <pc:spChg chg="mod">
          <ac:chgData name="DeHart, Stephanie" userId="69486e51-f5a3-47fa-a1e8-d600d3da159f" providerId="ADAL" clId="{53A54999-6B0E-47D6-A63C-03501191C7B2}" dt="2025-06-02T20:31:57.287" v="26"/>
          <ac:spMkLst>
            <pc:docMk/>
            <pc:sldMk cId="2643515378" sldId="350"/>
            <ac:spMk id="4" creationId="{5CFF2BCC-8D03-408E-B2AA-6FEB488E3349}"/>
          </ac:spMkLst>
        </pc:spChg>
        <pc:spChg chg="del">
          <ac:chgData name="DeHart, Stephanie" userId="69486e51-f5a3-47fa-a1e8-d600d3da159f" providerId="ADAL" clId="{53A54999-6B0E-47D6-A63C-03501191C7B2}" dt="2025-06-02T20:31:59.599" v="27" actId="478"/>
          <ac:spMkLst>
            <pc:docMk/>
            <pc:sldMk cId="2643515378" sldId="350"/>
            <ac:spMk id="27" creationId="{5A72607D-899C-4091-B904-E3E001720FC5}"/>
          </ac:spMkLst>
        </pc:spChg>
      </pc:sldChg>
      <pc:sldChg chg="delSp modSp add mod delAnim">
        <pc:chgData name="DeHart, Stephanie" userId="69486e51-f5a3-47fa-a1e8-d600d3da159f" providerId="ADAL" clId="{53A54999-6B0E-47D6-A63C-03501191C7B2}" dt="2025-06-02T20:31:47.093" v="22" actId="478"/>
        <pc:sldMkLst>
          <pc:docMk/>
          <pc:sldMk cId="849135034" sldId="351"/>
        </pc:sldMkLst>
        <pc:spChg chg="mod">
          <ac:chgData name="DeHart, Stephanie" userId="69486e51-f5a3-47fa-a1e8-d600d3da159f" providerId="ADAL" clId="{53A54999-6B0E-47D6-A63C-03501191C7B2}" dt="2025-06-02T20:31:42.469" v="20"/>
          <ac:spMkLst>
            <pc:docMk/>
            <pc:sldMk cId="849135034" sldId="351"/>
            <ac:spMk id="3" creationId="{0672B033-5B00-4DAC-A96B-766FA126FE1C}"/>
          </ac:spMkLst>
        </pc:spChg>
        <pc:spChg chg="del">
          <ac:chgData name="DeHart, Stephanie" userId="69486e51-f5a3-47fa-a1e8-d600d3da159f" providerId="ADAL" clId="{53A54999-6B0E-47D6-A63C-03501191C7B2}" dt="2025-06-02T20:31:45.518" v="21" actId="478"/>
          <ac:spMkLst>
            <pc:docMk/>
            <pc:sldMk cId="849135034" sldId="351"/>
            <ac:spMk id="10" creationId="{AA2750C1-18A7-4EB0-9A33-BD9342C5A8A5}"/>
          </ac:spMkLst>
        </pc:spChg>
        <pc:spChg chg="del">
          <ac:chgData name="DeHart, Stephanie" userId="69486e51-f5a3-47fa-a1e8-d600d3da159f" providerId="ADAL" clId="{53A54999-6B0E-47D6-A63C-03501191C7B2}" dt="2025-06-02T20:31:47.093" v="22" actId="478"/>
          <ac:spMkLst>
            <pc:docMk/>
            <pc:sldMk cId="849135034" sldId="351"/>
            <ac:spMk id="11" creationId="{44BF0CB1-D2FB-42D9-B087-60C8A34AA81A}"/>
          </ac:spMkLst>
        </pc:spChg>
      </pc:sldChg>
      <pc:sldChg chg="delSp modSp add mod delAnim">
        <pc:chgData name="DeHart, Stephanie" userId="69486e51-f5a3-47fa-a1e8-d600d3da159f" providerId="ADAL" clId="{53A54999-6B0E-47D6-A63C-03501191C7B2}" dt="2025-06-02T20:31:54.067" v="25" actId="478"/>
        <pc:sldMkLst>
          <pc:docMk/>
          <pc:sldMk cId="4022730010" sldId="361"/>
        </pc:sldMkLst>
        <pc:spChg chg="mod">
          <ac:chgData name="DeHart, Stephanie" userId="69486e51-f5a3-47fa-a1e8-d600d3da159f" providerId="ADAL" clId="{53A54999-6B0E-47D6-A63C-03501191C7B2}" dt="2025-06-02T20:31:50.678" v="23"/>
          <ac:spMkLst>
            <pc:docMk/>
            <pc:sldMk cId="4022730010" sldId="361"/>
            <ac:spMk id="3" creationId="{BCF5D2E3-1E6D-4F69-BA4C-C9E640C13756}"/>
          </ac:spMkLst>
        </pc:spChg>
        <pc:spChg chg="del">
          <ac:chgData name="DeHart, Stephanie" userId="69486e51-f5a3-47fa-a1e8-d600d3da159f" providerId="ADAL" clId="{53A54999-6B0E-47D6-A63C-03501191C7B2}" dt="2025-06-02T20:31:54.067" v="25" actId="478"/>
          <ac:spMkLst>
            <pc:docMk/>
            <pc:sldMk cId="4022730010" sldId="361"/>
            <ac:spMk id="18" creationId="{361645B7-3E59-46C4-985C-8F5D52F52925}"/>
          </ac:spMkLst>
        </pc:spChg>
        <pc:spChg chg="del">
          <ac:chgData name="DeHart, Stephanie" userId="69486e51-f5a3-47fa-a1e8-d600d3da159f" providerId="ADAL" clId="{53A54999-6B0E-47D6-A63C-03501191C7B2}" dt="2025-06-02T20:31:52.785" v="24" actId="478"/>
          <ac:spMkLst>
            <pc:docMk/>
            <pc:sldMk cId="4022730010" sldId="361"/>
            <ac:spMk id="19" creationId="{BC255C86-EBF3-4719-84B5-39F43F20CA13}"/>
          </ac:spMkLst>
        </pc:spChg>
      </pc:sldChg>
      <pc:sldChg chg="del">
        <pc:chgData name="DeHart, Stephanie" userId="69486e51-f5a3-47fa-a1e8-d600d3da159f" providerId="ADAL" clId="{53A54999-6B0E-47D6-A63C-03501191C7B2}" dt="2025-06-02T20:28:43.935" v="4" actId="47"/>
        <pc:sldMkLst>
          <pc:docMk/>
          <pc:sldMk cId="3531728258" sldId="407"/>
        </pc:sldMkLst>
      </pc:sldChg>
      <pc:sldChg chg="new del">
        <pc:chgData name="DeHart, Stephanie" userId="69486e51-f5a3-47fa-a1e8-d600d3da159f" providerId="ADAL" clId="{53A54999-6B0E-47D6-A63C-03501191C7B2}" dt="2025-06-02T20:30:03.763" v="12" actId="47"/>
        <pc:sldMkLst>
          <pc:docMk/>
          <pc:sldMk cId="1372017266" sldId="409"/>
        </pc:sldMkLst>
      </pc:sldChg>
      <pc:sldChg chg="delSp modSp add mod ord">
        <pc:chgData name="DeHart, Stephanie" userId="69486e51-f5a3-47fa-a1e8-d600d3da159f" providerId="ADAL" clId="{53A54999-6B0E-47D6-A63C-03501191C7B2}" dt="2025-06-02T20:31:05.976" v="18"/>
        <pc:sldMkLst>
          <pc:docMk/>
          <pc:sldMk cId="533192091" sldId="411"/>
        </pc:sldMkLst>
        <pc:spChg chg="mod ord">
          <ac:chgData name="DeHart, Stephanie" userId="69486e51-f5a3-47fa-a1e8-d600d3da159f" providerId="ADAL" clId="{53A54999-6B0E-47D6-A63C-03501191C7B2}" dt="2025-06-02T20:30:58.726" v="16" actId="167"/>
          <ac:spMkLst>
            <pc:docMk/>
            <pc:sldMk cId="533192091" sldId="411"/>
            <ac:spMk id="2" creationId="{96E63C37-E7B1-4705-B3D6-46B37FDA89A9}"/>
          </ac:spMkLst>
        </pc:spChg>
        <pc:spChg chg="del">
          <ac:chgData name="DeHart, Stephanie" userId="69486e51-f5a3-47fa-a1e8-d600d3da159f" providerId="ADAL" clId="{53A54999-6B0E-47D6-A63C-03501191C7B2}" dt="2025-06-02T20:29:14.105" v="10" actId="478"/>
          <ac:spMkLst>
            <pc:docMk/>
            <pc:sldMk cId="533192091" sldId="411"/>
            <ac:spMk id="17" creationId="{1A4F5FD2-971D-4BF4-B7B6-E2E8B9ED61F7}"/>
          </ac:spMkLst>
        </pc:spChg>
        <pc:spChg chg="del">
          <ac:chgData name="DeHart, Stephanie" userId="69486e51-f5a3-47fa-a1e8-d600d3da159f" providerId="ADAL" clId="{53A54999-6B0E-47D6-A63C-03501191C7B2}" dt="2025-06-02T20:29:15.536" v="11" actId="478"/>
          <ac:spMkLst>
            <pc:docMk/>
            <pc:sldMk cId="533192091" sldId="411"/>
            <ac:spMk id="18" creationId="{751859B1-F9ED-43B2-ACE9-36636E005434}"/>
          </ac:spMkLst>
        </pc:spChg>
        <pc:spChg chg="del">
          <ac:chgData name="DeHart, Stephanie" userId="69486e51-f5a3-47fa-a1e8-d600d3da159f" providerId="ADAL" clId="{53A54999-6B0E-47D6-A63C-03501191C7B2}" dt="2025-06-02T20:29:11.537" v="8" actId="478"/>
          <ac:spMkLst>
            <pc:docMk/>
            <pc:sldMk cId="533192091" sldId="411"/>
            <ac:spMk id="19" creationId="{74A0F99F-34D4-4554-9FB3-8CEC9673DDD3}"/>
          </ac:spMkLst>
        </pc:spChg>
        <pc:spChg chg="del">
          <ac:chgData name="DeHart, Stephanie" userId="69486e51-f5a3-47fa-a1e8-d600d3da159f" providerId="ADAL" clId="{53A54999-6B0E-47D6-A63C-03501191C7B2}" dt="2025-06-02T20:29:13.260" v="9" actId="478"/>
          <ac:spMkLst>
            <pc:docMk/>
            <pc:sldMk cId="533192091" sldId="411"/>
            <ac:spMk id="20" creationId="{F431BEA5-9088-4F6A-9322-2C53FE354FEB}"/>
          </ac:spMkLst>
        </pc:spChg>
      </pc:sldChg>
      <pc:sldChg chg="modSp add mod">
        <pc:chgData name="DeHart, Stephanie" userId="69486e51-f5a3-47fa-a1e8-d600d3da159f" providerId="ADAL" clId="{53A54999-6B0E-47D6-A63C-03501191C7B2}" dt="2025-06-02T20:32:45.177" v="29"/>
        <pc:sldMkLst>
          <pc:docMk/>
          <pc:sldMk cId="2142304329" sldId="423"/>
        </pc:sldMkLst>
        <pc:spChg chg="mod">
          <ac:chgData name="DeHart, Stephanie" userId="69486e51-f5a3-47fa-a1e8-d600d3da159f" providerId="ADAL" clId="{53A54999-6B0E-47D6-A63C-03501191C7B2}" dt="2025-06-02T20:32:45.177" v="29"/>
          <ac:spMkLst>
            <pc:docMk/>
            <pc:sldMk cId="2142304329" sldId="423"/>
            <ac:spMk id="4" creationId="{A56AA749-62AE-4E6D-8E72-D49C259E05DF}"/>
          </ac:spMkLst>
        </pc:spChg>
      </pc:sldChg>
      <pc:sldMasterChg chg="modSldLayout">
        <pc:chgData name="DeHart, Stephanie" userId="69486e51-f5a3-47fa-a1e8-d600d3da159f" providerId="ADAL" clId="{53A54999-6B0E-47D6-A63C-03501191C7B2}" dt="2025-06-02T04:56:15.476" v="0" actId="21"/>
        <pc:sldMasterMkLst>
          <pc:docMk/>
          <pc:sldMasterMk cId="353148959" sldId="2147483648"/>
        </pc:sldMasterMkLst>
        <pc:sldLayoutChg chg="modSp mod">
          <pc:chgData name="DeHart, Stephanie" userId="69486e51-f5a3-47fa-a1e8-d600d3da159f" providerId="ADAL" clId="{53A54999-6B0E-47D6-A63C-03501191C7B2}" dt="2025-06-02T04:56:15.476" v="0" actId="21"/>
          <pc:sldLayoutMkLst>
            <pc:docMk/>
            <pc:sldMasterMk cId="353148959" sldId="2147483648"/>
            <pc:sldLayoutMk cId="1034935673" sldId="2147483649"/>
          </pc:sldLayoutMkLst>
          <pc:spChg chg="mod">
            <ac:chgData name="DeHart, Stephanie" userId="69486e51-f5a3-47fa-a1e8-d600d3da159f" providerId="ADAL" clId="{53A54999-6B0E-47D6-A63C-03501191C7B2}" dt="2025-06-02T04:56:15.476" v="0" actId="21"/>
            <ac:spMkLst>
              <pc:docMk/>
              <pc:sldMasterMk cId="353148959" sldId="2147483648"/>
              <pc:sldLayoutMk cId="1034935673" sldId="2147483649"/>
              <ac:spMk id="3" creationId="{9A164A3A-ED3D-4CA6-9F05-97E05496AB1D}"/>
            </ac:spMkLst>
          </pc:spChg>
        </pc:sldLayoutChg>
      </pc:sldMasterChg>
      <pc:sldMasterChg chg="del delSldLayout">
        <pc:chgData name="DeHart, Stephanie" userId="69486e51-f5a3-47fa-a1e8-d600d3da159f" providerId="ADAL" clId="{53A54999-6B0E-47D6-A63C-03501191C7B2}" dt="2025-06-02T20:29:04.547" v="6" actId="2696"/>
        <pc:sldMasterMkLst>
          <pc:docMk/>
          <pc:sldMasterMk cId="837173707" sldId="2147483660"/>
        </pc:sldMasterMkLst>
        <pc:sldLayoutChg chg="del">
          <pc:chgData name="DeHart, Stephanie" userId="69486e51-f5a3-47fa-a1e8-d600d3da159f" providerId="ADAL" clId="{53A54999-6B0E-47D6-A63C-03501191C7B2}" dt="2025-06-02T20:29:04.547" v="5" actId="2696"/>
          <pc:sldLayoutMkLst>
            <pc:docMk/>
            <pc:sldMasterMk cId="837173707" sldId="2147483660"/>
            <pc:sldLayoutMk cId="3449894721" sldId="2147483661"/>
          </pc:sldLayoutMkLst>
        </pc:sldLayoutChg>
      </pc:sldMasterChg>
    </pc:docChg>
  </pc:docChgLst>
  <pc:docChgLst>
    <pc:chgData name="DeHart, Stephanie" userId="69486e51-f5a3-47fa-a1e8-d600d3da159f" providerId="ADAL" clId="{C94C82FE-7654-4C28-937D-A28EE67860B0}"/>
    <pc:docChg chg="undo custSel addSld delSld modSld sldOrd modMainMaster">
      <pc:chgData name="DeHart, Stephanie" userId="69486e51-f5a3-47fa-a1e8-d600d3da159f" providerId="ADAL" clId="{C94C82FE-7654-4C28-937D-A28EE67860B0}" dt="2025-05-23T12:45:55.558" v="2619" actId="404"/>
      <pc:docMkLst>
        <pc:docMk/>
      </pc:docMkLst>
      <pc:sldChg chg="addSp delSp modSp mod">
        <pc:chgData name="DeHart, Stephanie" userId="69486e51-f5a3-47fa-a1e8-d600d3da159f" providerId="ADAL" clId="{C94C82FE-7654-4C28-937D-A28EE67860B0}" dt="2025-05-23T03:42:05.527" v="84" actId="20577"/>
        <pc:sldMkLst>
          <pc:docMk/>
          <pc:sldMk cId="1233718658" sldId="256"/>
        </pc:sldMkLst>
        <pc:spChg chg="mod">
          <ac:chgData name="DeHart, Stephanie" userId="69486e51-f5a3-47fa-a1e8-d600d3da159f" providerId="ADAL" clId="{C94C82FE-7654-4C28-937D-A28EE67860B0}" dt="2025-05-23T03:42:05.527" v="84" actId="20577"/>
          <ac:spMkLst>
            <pc:docMk/>
            <pc:sldMk cId="1233718658" sldId="256"/>
            <ac:spMk id="2" creationId="{C7BA9C5C-2349-4D82-8E86-76E7D027D5F6}"/>
          </ac:spMkLst>
        </pc:spChg>
        <pc:picChg chg="add del">
          <ac:chgData name="DeHart, Stephanie" userId="69486e51-f5a3-47fa-a1e8-d600d3da159f" providerId="ADAL" clId="{C94C82FE-7654-4C28-937D-A28EE67860B0}" dt="2025-05-23T03:42:01.986" v="82" actId="22"/>
          <ac:picMkLst>
            <pc:docMk/>
            <pc:sldMk cId="1233718658" sldId="256"/>
            <ac:picMk id="5" creationId="{FAC77486-D141-4443-A12B-19EA49B38E4E}"/>
          </ac:picMkLst>
        </pc:picChg>
      </pc:sldChg>
      <pc:sldChg chg="del">
        <pc:chgData name="DeHart, Stephanie" userId="69486e51-f5a3-47fa-a1e8-d600d3da159f" providerId="ADAL" clId="{C94C82FE-7654-4C28-937D-A28EE67860B0}" dt="2025-05-23T03:38:30" v="52" actId="47"/>
        <pc:sldMkLst>
          <pc:docMk/>
          <pc:sldMk cId="2765747640" sldId="257"/>
        </pc:sldMkLst>
      </pc:sldChg>
      <pc:sldChg chg="del">
        <pc:chgData name="DeHart, Stephanie" userId="69486e51-f5a3-47fa-a1e8-d600d3da159f" providerId="ADAL" clId="{C94C82FE-7654-4C28-937D-A28EE67860B0}" dt="2025-05-23T03:38:28.658" v="51" actId="47"/>
        <pc:sldMkLst>
          <pc:docMk/>
          <pc:sldMk cId="1876523051" sldId="258"/>
        </pc:sldMkLst>
      </pc:sldChg>
      <pc:sldChg chg="modSp mod modNotesTx">
        <pc:chgData name="DeHart, Stephanie" userId="69486e51-f5a3-47fa-a1e8-d600d3da159f" providerId="ADAL" clId="{C94C82FE-7654-4C28-937D-A28EE67860B0}" dt="2025-05-23T03:40:00.651" v="80" actId="20577"/>
        <pc:sldMkLst>
          <pc:docMk/>
          <pc:sldMk cId="3641296507" sldId="260"/>
        </pc:sldMkLst>
        <pc:spChg chg="mod">
          <ac:chgData name="DeHart, Stephanie" userId="69486e51-f5a3-47fa-a1e8-d600d3da159f" providerId="ADAL" clId="{C94C82FE-7654-4C28-937D-A28EE67860B0}" dt="2025-05-23T03:39:35.036" v="63"/>
          <ac:spMkLst>
            <pc:docMk/>
            <pc:sldMk cId="3641296507" sldId="260"/>
            <ac:spMk id="4" creationId="{19EBB366-D306-4690-A9DD-B137423F5F3A}"/>
          </ac:spMkLst>
        </pc:spChg>
      </pc:sldChg>
      <pc:sldChg chg="modSp mod chgLayout">
        <pc:chgData name="DeHart, Stephanie" userId="69486e51-f5a3-47fa-a1e8-d600d3da159f" providerId="ADAL" clId="{C94C82FE-7654-4C28-937D-A28EE67860B0}" dt="2025-05-23T03:39:32.270" v="62"/>
        <pc:sldMkLst>
          <pc:docMk/>
          <pc:sldMk cId="4258892029" sldId="261"/>
        </pc:sldMkLst>
        <pc:spChg chg="mod ord">
          <ac:chgData name="DeHart, Stephanie" userId="69486e51-f5a3-47fa-a1e8-d600d3da159f" providerId="ADAL" clId="{C94C82FE-7654-4C28-937D-A28EE67860B0}" dt="2025-05-23T03:39:14.351" v="54" actId="700"/>
          <ac:spMkLst>
            <pc:docMk/>
            <pc:sldMk cId="4258892029" sldId="261"/>
            <ac:spMk id="2" creationId="{E99B77BE-A389-4EE2-A246-40004CF8E99E}"/>
          </ac:spMkLst>
        </pc:spChg>
        <pc:spChg chg="mod ord">
          <ac:chgData name="DeHart, Stephanie" userId="69486e51-f5a3-47fa-a1e8-d600d3da159f" providerId="ADAL" clId="{C94C82FE-7654-4C28-937D-A28EE67860B0}" dt="2025-05-23T03:39:14.351" v="54" actId="700"/>
          <ac:spMkLst>
            <pc:docMk/>
            <pc:sldMk cId="4258892029" sldId="261"/>
            <ac:spMk id="3" creationId="{663EC091-304A-4AD6-8A14-30616C693FDC}"/>
          </ac:spMkLst>
        </pc:spChg>
        <pc:spChg chg="mod ord">
          <ac:chgData name="DeHart, Stephanie" userId="69486e51-f5a3-47fa-a1e8-d600d3da159f" providerId="ADAL" clId="{C94C82FE-7654-4C28-937D-A28EE67860B0}" dt="2025-05-23T03:39:32.270" v="62"/>
          <ac:spMkLst>
            <pc:docMk/>
            <pc:sldMk cId="4258892029" sldId="261"/>
            <ac:spMk id="4" creationId="{0ED21207-9FB3-4068-8168-8F71B8673D8B}"/>
          </ac:spMkLst>
        </pc:spChg>
        <pc:spChg chg="mod ord">
          <ac:chgData name="DeHart, Stephanie" userId="69486e51-f5a3-47fa-a1e8-d600d3da159f" providerId="ADAL" clId="{C94C82FE-7654-4C28-937D-A28EE67860B0}" dt="2025-05-23T03:39:14.351" v="54" actId="700"/>
          <ac:spMkLst>
            <pc:docMk/>
            <pc:sldMk cId="4258892029" sldId="261"/>
            <ac:spMk id="5" creationId="{32C34575-8D0A-4B23-AF58-8308BBE002A1}"/>
          </ac:spMkLst>
        </pc:spChg>
      </pc:sldChg>
      <pc:sldChg chg="modSp mod">
        <pc:chgData name="DeHart, Stephanie" userId="69486e51-f5a3-47fa-a1e8-d600d3da159f" providerId="ADAL" clId="{C94C82FE-7654-4C28-937D-A28EE67860B0}" dt="2025-05-23T12:45:55.558" v="2619" actId="404"/>
        <pc:sldMkLst>
          <pc:docMk/>
          <pc:sldMk cId="1227474152" sldId="262"/>
        </pc:sldMkLst>
        <pc:spChg chg="mod">
          <ac:chgData name="DeHart, Stephanie" userId="69486e51-f5a3-47fa-a1e8-d600d3da159f" providerId="ADAL" clId="{C94C82FE-7654-4C28-937D-A28EE67860B0}" dt="2025-05-23T12:45:55.558" v="2619" actId="404"/>
          <ac:spMkLst>
            <pc:docMk/>
            <pc:sldMk cId="1227474152" sldId="262"/>
            <ac:spMk id="3" creationId="{58F4A404-283B-499C-AFD1-35F21AFB25E6}"/>
          </ac:spMkLst>
        </pc:spChg>
        <pc:spChg chg="mod">
          <ac:chgData name="DeHart, Stephanie" userId="69486e51-f5a3-47fa-a1e8-d600d3da159f" providerId="ADAL" clId="{C94C82FE-7654-4C28-937D-A28EE67860B0}" dt="2025-05-23T03:39:39.496" v="64"/>
          <ac:spMkLst>
            <pc:docMk/>
            <pc:sldMk cId="1227474152" sldId="262"/>
            <ac:spMk id="4" creationId="{507E1173-E7D5-4A36-B851-DC97A16995C8}"/>
          </ac:spMkLst>
        </pc:spChg>
      </pc:sldChg>
      <pc:sldChg chg="del">
        <pc:chgData name="DeHart, Stephanie" userId="69486e51-f5a3-47fa-a1e8-d600d3da159f" providerId="ADAL" clId="{C94C82FE-7654-4C28-937D-A28EE67860B0}" dt="2025-05-23T03:38:26.982" v="50" actId="47"/>
        <pc:sldMkLst>
          <pc:docMk/>
          <pc:sldMk cId="556394565" sldId="263"/>
        </pc:sldMkLst>
      </pc:sldChg>
      <pc:sldChg chg="modSp new mod modAnim modNotesTx">
        <pc:chgData name="DeHart, Stephanie" userId="69486e51-f5a3-47fa-a1e8-d600d3da159f" providerId="ADAL" clId="{C94C82FE-7654-4C28-937D-A28EE67860B0}" dt="2025-05-23T05:12:22.945" v="2421"/>
        <pc:sldMkLst>
          <pc:docMk/>
          <pc:sldMk cId="734458585" sldId="263"/>
        </pc:sldMkLst>
        <pc:spChg chg="mod">
          <ac:chgData name="DeHart, Stephanie" userId="69486e51-f5a3-47fa-a1e8-d600d3da159f" providerId="ADAL" clId="{C94C82FE-7654-4C28-937D-A28EE67860B0}" dt="2025-05-23T05:03:52.004" v="2340" actId="242"/>
          <ac:spMkLst>
            <pc:docMk/>
            <pc:sldMk cId="734458585" sldId="263"/>
            <ac:spMk id="2" creationId="{317DBD79-AFAE-4C2A-9313-2CC982033239}"/>
          </ac:spMkLst>
        </pc:spChg>
        <pc:spChg chg="mod">
          <ac:chgData name="DeHart, Stephanie" userId="69486e51-f5a3-47fa-a1e8-d600d3da159f" providerId="ADAL" clId="{C94C82FE-7654-4C28-937D-A28EE67860B0}" dt="2025-05-23T05:11:02.803" v="2401" actId="403"/>
          <ac:spMkLst>
            <pc:docMk/>
            <pc:sldMk cId="734458585" sldId="263"/>
            <ac:spMk id="3" creationId="{2C1D6C6B-70A3-4E36-B27D-81453561C79C}"/>
          </ac:spMkLst>
        </pc:spChg>
      </pc:sldChg>
      <pc:sldChg chg="del">
        <pc:chgData name="DeHart, Stephanie" userId="69486e51-f5a3-47fa-a1e8-d600d3da159f" providerId="ADAL" clId="{C94C82FE-7654-4C28-937D-A28EE67860B0}" dt="2025-05-23T03:38:25.318" v="49" actId="47"/>
        <pc:sldMkLst>
          <pc:docMk/>
          <pc:sldMk cId="801010455" sldId="264"/>
        </pc:sldMkLst>
      </pc:sldChg>
      <pc:sldChg chg="modSp add mod modAnim modNotesTx">
        <pc:chgData name="DeHart, Stephanie" userId="69486e51-f5a3-47fa-a1e8-d600d3da159f" providerId="ADAL" clId="{C94C82FE-7654-4C28-937D-A28EE67860B0}" dt="2025-05-23T05:12:48.639" v="2423"/>
        <pc:sldMkLst>
          <pc:docMk/>
          <pc:sldMk cId="3958632765" sldId="264"/>
        </pc:sldMkLst>
        <pc:spChg chg="mod">
          <ac:chgData name="DeHart, Stephanie" userId="69486e51-f5a3-47fa-a1e8-d600d3da159f" providerId="ADAL" clId="{C94C82FE-7654-4C28-937D-A28EE67860B0}" dt="2025-05-23T05:04:05.147" v="2341" actId="242"/>
          <ac:spMkLst>
            <pc:docMk/>
            <pc:sldMk cId="3958632765" sldId="264"/>
            <ac:spMk id="2" creationId="{317DBD79-AFAE-4C2A-9313-2CC982033239}"/>
          </ac:spMkLst>
        </pc:spChg>
        <pc:spChg chg="mod">
          <ac:chgData name="DeHart, Stephanie" userId="69486e51-f5a3-47fa-a1e8-d600d3da159f" providerId="ADAL" clId="{C94C82FE-7654-4C28-937D-A28EE67860B0}" dt="2025-05-23T05:11:07.698" v="2403" actId="403"/>
          <ac:spMkLst>
            <pc:docMk/>
            <pc:sldMk cId="3958632765" sldId="264"/>
            <ac:spMk id="3" creationId="{2C1D6C6B-70A3-4E36-B27D-81453561C79C}"/>
          </ac:spMkLst>
        </pc:spChg>
      </pc:sldChg>
      <pc:sldChg chg="modSp add mod modAnim modNotesTx">
        <pc:chgData name="DeHart, Stephanie" userId="69486e51-f5a3-47fa-a1e8-d600d3da159f" providerId="ADAL" clId="{C94C82FE-7654-4C28-937D-A28EE67860B0}" dt="2025-05-23T12:44:14.725" v="2592" actId="20577"/>
        <pc:sldMkLst>
          <pc:docMk/>
          <pc:sldMk cId="2154275439" sldId="265"/>
        </pc:sldMkLst>
        <pc:spChg chg="mod">
          <ac:chgData name="DeHart, Stephanie" userId="69486e51-f5a3-47fa-a1e8-d600d3da159f" providerId="ADAL" clId="{C94C82FE-7654-4C28-937D-A28EE67860B0}" dt="2025-05-23T12:44:14.725" v="2592" actId="20577"/>
          <ac:spMkLst>
            <pc:docMk/>
            <pc:sldMk cId="2154275439" sldId="265"/>
            <ac:spMk id="2" creationId="{317DBD79-AFAE-4C2A-9313-2CC982033239}"/>
          </ac:spMkLst>
        </pc:spChg>
        <pc:spChg chg="mod">
          <ac:chgData name="DeHart, Stephanie" userId="69486e51-f5a3-47fa-a1e8-d600d3da159f" providerId="ADAL" clId="{C94C82FE-7654-4C28-937D-A28EE67860B0}" dt="2025-05-23T05:11:11.952" v="2405" actId="403"/>
          <ac:spMkLst>
            <pc:docMk/>
            <pc:sldMk cId="2154275439" sldId="265"/>
            <ac:spMk id="3" creationId="{2C1D6C6B-70A3-4E36-B27D-81453561C79C}"/>
          </ac:spMkLst>
        </pc:spChg>
      </pc:sldChg>
      <pc:sldChg chg="new del">
        <pc:chgData name="DeHart, Stephanie" userId="69486e51-f5a3-47fa-a1e8-d600d3da159f" providerId="ADAL" clId="{C94C82FE-7654-4C28-937D-A28EE67860B0}" dt="2025-05-23T04:19:53.161" v="1123" actId="680"/>
        <pc:sldMkLst>
          <pc:docMk/>
          <pc:sldMk cId="1311886199" sldId="266"/>
        </pc:sldMkLst>
      </pc:sldChg>
      <pc:sldChg chg="modSp add mod ord modAnim modNotesTx">
        <pc:chgData name="DeHart, Stephanie" userId="69486e51-f5a3-47fa-a1e8-d600d3da159f" providerId="ADAL" clId="{C94C82FE-7654-4C28-937D-A28EE67860B0}" dt="2025-05-23T05:14:49.704" v="2431"/>
        <pc:sldMkLst>
          <pc:docMk/>
          <pc:sldMk cId="3398962167" sldId="266"/>
        </pc:sldMkLst>
        <pc:spChg chg="mod">
          <ac:chgData name="DeHart, Stephanie" userId="69486e51-f5a3-47fa-a1e8-d600d3da159f" providerId="ADAL" clId="{C94C82FE-7654-4C28-937D-A28EE67860B0}" dt="2025-05-23T05:04:46.767" v="2352" actId="255"/>
          <ac:spMkLst>
            <pc:docMk/>
            <pc:sldMk cId="3398962167" sldId="266"/>
            <ac:spMk id="2" creationId="{317DBD79-AFAE-4C2A-9313-2CC982033239}"/>
          </ac:spMkLst>
        </pc:spChg>
        <pc:spChg chg="mod">
          <ac:chgData name="DeHart, Stephanie" userId="69486e51-f5a3-47fa-a1e8-d600d3da159f" providerId="ADAL" clId="{C94C82FE-7654-4C28-937D-A28EE67860B0}" dt="2025-05-23T05:11:49.993" v="2419" actId="403"/>
          <ac:spMkLst>
            <pc:docMk/>
            <pc:sldMk cId="3398962167" sldId="266"/>
            <ac:spMk id="3" creationId="{2C1D6C6B-70A3-4E36-B27D-81453561C79C}"/>
          </ac:spMkLst>
        </pc:spChg>
      </pc:sldChg>
      <pc:sldChg chg="modSp add mod modAnim modNotesTx">
        <pc:chgData name="DeHart, Stephanie" userId="69486e51-f5a3-47fa-a1e8-d600d3da159f" providerId="ADAL" clId="{C94C82FE-7654-4C28-937D-A28EE67860B0}" dt="2025-05-23T12:44:19.138" v="2596" actId="20577"/>
        <pc:sldMkLst>
          <pc:docMk/>
          <pc:sldMk cId="3221955039" sldId="267"/>
        </pc:sldMkLst>
        <pc:spChg chg="mod">
          <ac:chgData name="DeHart, Stephanie" userId="69486e51-f5a3-47fa-a1e8-d600d3da159f" providerId="ADAL" clId="{C94C82FE-7654-4C28-937D-A28EE67860B0}" dt="2025-05-23T12:44:19.138" v="2596" actId="20577"/>
          <ac:spMkLst>
            <pc:docMk/>
            <pc:sldMk cId="3221955039" sldId="267"/>
            <ac:spMk id="2" creationId="{317DBD79-AFAE-4C2A-9313-2CC982033239}"/>
          </ac:spMkLst>
        </pc:spChg>
        <pc:spChg chg="mod">
          <ac:chgData name="DeHart, Stephanie" userId="69486e51-f5a3-47fa-a1e8-d600d3da159f" providerId="ADAL" clId="{C94C82FE-7654-4C28-937D-A28EE67860B0}" dt="2025-05-23T05:11:16.271" v="2407" actId="403"/>
          <ac:spMkLst>
            <pc:docMk/>
            <pc:sldMk cId="3221955039" sldId="267"/>
            <ac:spMk id="3" creationId="{2C1D6C6B-70A3-4E36-B27D-81453561C79C}"/>
          </ac:spMkLst>
        </pc:spChg>
      </pc:sldChg>
      <pc:sldChg chg="new del">
        <pc:chgData name="DeHart, Stephanie" userId="69486e51-f5a3-47fa-a1e8-d600d3da159f" providerId="ADAL" clId="{C94C82FE-7654-4C28-937D-A28EE67860B0}" dt="2025-05-23T04:32:26.626" v="1425" actId="680"/>
        <pc:sldMkLst>
          <pc:docMk/>
          <pc:sldMk cId="1775823736" sldId="268"/>
        </pc:sldMkLst>
      </pc:sldChg>
      <pc:sldChg chg="modSp add mod modAnim modNotesTx">
        <pc:chgData name="DeHart, Stephanie" userId="69486e51-f5a3-47fa-a1e8-d600d3da159f" providerId="ADAL" clId="{C94C82FE-7654-4C28-937D-A28EE67860B0}" dt="2025-05-23T12:44:23.112" v="2598" actId="20577"/>
        <pc:sldMkLst>
          <pc:docMk/>
          <pc:sldMk cId="4009855806" sldId="268"/>
        </pc:sldMkLst>
        <pc:spChg chg="mod">
          <ac:chgData name="DeHart, Stephanie" userId="69486e51-f5a3-47fa-a1e8-d600d3da159f" providerId="ADAL" clId="{C94C82FE-7654-4C28-937D-A28EE67860B0}" dt="2025-05-23T12:44:23.112" v="2598" actId="20577"/>
          <ac:spMkLst>
            <pc:docMk/>
            <pc:sldMk cId="4009855806" sldId="268"/>
            <ac:spMk id="2" creationId="{317DBD79-AFAE-4C2A-9313-2CC982033239}"/>
          </ac:spMkLst>
        </pc:spChg>
        <pc:spChg chg="mod">
          <ac:chgData name="DeHart, Stephanie" userId="69486e51-f5a3-47fa-a1e8-d600d3da159f" providerId="ADAL" clId="{C94C82FE-7654-4C28-937D-A28EE67860B0}" dt="2025-05-23T05:11:21.303" v="2409" actId="403"/>
          <ac:spMkLst>
            <pc:docMk/>
            <pc:sldMk cId="4009855806" sldId="268"/>
            <ac:spMk id="3" creationId="{2C1D6C6B-70A3-4E36-B27D-81453561C79C}"/>
          </ac:spMkLst>
        </pc:spChg>
      </pc:sldChg>
      <pc:sldChg chg="modSp add mod modAnim modNotesTx">
        <pc:chgData name="DeHart, Stephanie" userId="69486e51-f5a3-47fa-a1e8-d600d3da159f" providerId="ADAL" clId="{C94C82FE-7654-4C28-937D-A28EE67860B0}" dt="2025-05-23T12:44:26.631" v="2600" actId="20577"/>
        <pc:sldMkLst>
          <pc:docMk/>
          <pc:sldMk cId="3296330324" sldId="269"/>
        </pc:sldMkLst>
        <pc:spChg chg="mod">
          <ac:chgData name="DeHart, Stephanie" userId="69486e51-f5a3-47fa-a1e8-d600d3da159f" providerId="ADAL" clId="{C94C82FE-7654-4C28-937D-A28EE67860B0}" dt="2025-05-23T12:44:26.631" v="2600" actId="20577"/>
          <ac:spMkLst>
            <pc:docMk/>
            <pc:sldMk cId="3296330324" sldId="269"/>
            <ac:spMk id="2" creationId="{317DBD79-AFAE-4C2A-9313-2CC982033239}"/>
          </ac:spMkLst>
        </pc:spChg>
        <pc:spChg chg="mod">
          <ac:chgData name="DeHart, Stephanie" userId="69486e51-f5a3-47fa-a1e8-d600d3da159f" providerId="ADAL" clId="{C94C82FE-7654-4C28-937D-A28EE67860B0}" dt="2025-05-23T05:11:25.486" v="2411" actId="403"/>
          <ac:spMkLst>
            <pc:docMk/>
            <pc:sldMk cId="3296330324" sldId="269"/>
            <ac:spMk id="3" creationId="{2C1D6C6B-70A3-4E36-B27D-81453561C79C}"/>
          </ac:spMkLst>
        </pc:spChg>
      </pc:sldChg>
      <pc:sldChg chg="modSp add mod modAnim modNotesTx">
        <pc:chgData name="DeHart, Stephanie" userId="69486e51-f5a3-47fa-a1e8-d600d3da159f" providerId="ADAL" clId="{C94C82FE-7654-4C28-937D-A28EE67860B0}" dt="2025-05-23T12:44:33.940" v="2604" actId="20577"/>
        <pc:sldMkLst>
          <pc:docMk/>
          <pc:sldMk cId="857981939" sldId="270"/>
        </pc:sldMkLst>
        <pc:spChg chg="mod">
          <ac:chgData name="DeHart, Stephanie" userId="69486e51-f5a3-47fa-a1e8-d600d3da159f" providerId="ADAL" clId="{C94C82FE-7654-4C28-937D-A28EE67860B0}" dt="2025-05-23T12:44:33.940" v="2604" actId="20577"/>
          <ac:spMkLst>
            <pc:docMk/>
            <pc:sldMk cId="857981939" sldId="270"/>
            <ac:spMk id="2" creationId="{317DBD79-AFAE-4C2A-9313-2CC982033239}"/>
          </ac:spMkLst>
        </pc:spChg>
        <pc:spChg chg="mod">
          <ac:chgData name="DeHart, Stephanie" userId="69486e51-f5a3-47fa-a1e8-d600d3da159f" providerId="ADAL" clId="{C94C82FE-7654-4C28-937D-A28EE67860B0}" dt="2025-05-23T05:11:40.467" v="2415" actId="403"/>
          <ac:spMkLst>
            <pc:docMk/>
            <pc:sldMk cId="857981939" sldId="270"/>
            <ac:spMk id="3" creationId="{2C1D6C6B-70A3-4E36-B27D-81453561C79C}"/>
          </ac:spMkLst>
        </pc:spChg>
      </pc:sldChg>
      <pc:sldChg chg="modSp add mod ord modAnim">
        <pc:chgData name="DeHart, Stephanie" userId="69486e51-f5a3-47fa-a1e8-d600d3da159f" providerId="ADAL" clId="{C94C82FE-7654-4C28-937D-A28EE67860B0}" dt="2025-05-23T12:44:09.837" v="2590" actId="20577"/>
        <pc:sldMkLst>
          <pc:docMk/>
          <pc:sldMk cId="920689866" sldId="271"/>
        </pc:sldMkLst>
        <pc:spChg chg="mod">
          <ac:chgData name="DeHart, Stephanie" userId="69486e51-f5a3-47fa-a1e8-d600d3da159f" providerId="ADAL" clId="{C94C82FE-7654-4C28-937D-A28EE67860B0}" dt="2025-05-23T12:44:09.837" v="2590" actId="20577"/>
          <ac:spMkLst>
            <pc:docMk/>
            <pc:sldMk cId="920689866" sldId="271"/>
            <ac:spMk id="2" creationId="{317DBD79-AFAE-4C2A-9313-2CC982033239}"/>
          </ac:spMkLst>
        </pc:spChg>
        <pc:spChg chg="mod">
          <ac:chgData name="DeHart, Stephanie" userId="69486e51-f5a3-47fa-a1e8-d600d3da159f" providerId="ADAL" clId="{C94C82FE-7654-4C28-937D-A28EE67860B0}" dt="2025-05-23T05:11:46.153" v="2417" actId="403"/>
          <ac:spMkLst>
            <pc:docMk/>
            <pc:sldMk cId="920689866" sldId="271"/>
            <ac:spMk id="3" creationId="{2C1D6C6B-70A3-4E36-B27D-81453561C79C}"/>
          </ac:spMkLst>
        </pc:spChg>
      </pc:sldChg>
      <pc:sldChg chg="modSp add mod ord modAnim modNotesTx">
        <pc:chgData name="DeHart, Stephanie" userId="69486e51-f5a3-47fa-a1e8-d600d3da159f" providerId="ADAL" clId="{C94C82FE-7654-4C28-937D-A28EE67860B0}" dt="2025-05-23T12:44:30.334" v="2602" actId="20577"/>
        <pc:sldMkLst>
          <pc:docMk/>
          <pc:sldMk cId="1705679710" sldId="272"/>
        </pc:sldMkLst>
        <pc:spChg chg="mod">
          <ac:chgData name="DeHart, Stephanie" userId="69486e51-f5a3-47fa-a1e8-d600d3da159f" providerId="ADAL" clId="{C94C82FE-7654-4C28-937D-A28EE67860B0}" dt="2025-05-23T12:44:30.334" v="2602" actId="20577"/>
          <ac:spMkLst>
            <pc:docMk/>
            <pc:sldMk cId="1705679710" sldId="272"/>
            <ac:spMk id="2" creationId="{317DBD79-AFAE-4C2A-9313-2CC982033239}"/>
          </ac:spMkLst>
        </pc:spChg>
        <pc:spChg chg="mod">
          <ac:chgData name="DeHart, Stephanie" userId="69486e51-f5a3-47fa-a1e8-d600d3da159f" providerId="ADAL" clId="{C94C82FE-7654-4C28-937D-A28EE67860B0}" dt="2025-05-23T05:11:31.593" v="2413" actId="403"/>
          <ac:spMkLst>
            <pc:docMk/>
            <pc:sldMk cId="1705679710" sldId="272"/>
            <ac:spMk id="3" creationId="{2C1D6C6B-70A3-4E36-B27D-81453561C79C}"/>
          </ac:spMkLst>
        </pc:spChg>
      </pc:sldChg>
      <pc:sldChg chg="modSp add del mod">
        <pc:chgData name="DeHart, Stephanie" userId="69486e51-f5a3-47fa-a1e8-d600d3da159f" providerId="ADAL" clId="{C94C82FE-7654-4C28-937D-A28EE67860B0}" dt="2025-05-23T05:03:18.227" v="2339" actId="47"/>
        <pc:sldMkLst>
          <pc:docMk/>
          <pc:sldMk cId="2175784746" sldId="273"/>
        </pc:sldMkLst>
        <pc:spChg chg="mod">
          <ac:chgData name="DeHart, Stephanie" userId="69486e51-f5a3-47fa-a1e8-d600d3da159f" providerId="ADAL" clId="{C94C82FE-7654-4C28-937D-A28EE67860B0}" dt="2025-05-23T05:01:25.285" v="2321" actId="20577"/>
          <ac:spMkLst>
            <pc:docMk/>
            <pc:sldMk cId="2175784746" sldId="273"/>
            <ac:spMk id="2" creationId="{317DBD79-AFAE-4C2A-9313-2CC982033239}"/>
          </ac:spMkLst>
        </pc:spChg>
      </pc:sldChg>
      <pc:sldChg chg="delSp modSp mod delAnim">
        <pc:chgData name="DeHart, Stephanie" userId="69486e51-f5a3-47fa-a1e8-d600d3da159f" providerId="ADAL" clId="{C94C82FE-7654-4C28-937D-A28EE67860B0}" dt="2025-05-23T05:16:47.552" v="2440" actId="478"/>
        <pc:sldMkLst>
          <pc:docMk/>
          <pc:sldMk cId="3531728258" sldId="407"/>
        </pc:sldMkLst>
        <pc:spChg chg="del mod">
          <ac:chgData name="DeHart, Stephanie" userId="69486e51-f5a3-47fa-a1e8-d600d3da159f" providerId="ADAL" clId="{C94C82FE-7654-4C28-937D-A28EE67860B0}" dt="2025-05-23T05:16:39.703" v="2434" actId="478"/>
          <ac:spMkLst>
            <pc:docMk/>
            <pc:sldMk cId="3531728258" sldId="407"/>
            <ac:spMk id="6" creationId="{D4586515-EFE3-40F5-A5DD-7CF4707351E3}"/>
          </ac:spMkLst>
        </pc:spChg>
        <pc:spChg chg="del">
          <ac:chgData name="DeHart, Stephanie" userId="69486e51-f5a3-47fa-a1e8-d600d3da159f" providerId="ADAL" clId="{C94C82FE-7654-4C28-937D-A28EE67860B0}" dt="2025-05-23T05:16:37.913" v="2432" actId="478"/>
          <ac:spMkLst>
            <pc:docMk/>
            <pc:sldMk cId="3531728258" sldId="407"/>
            <ac:spMk id="8" creationId="{F99CACE8-CB3F-4093-85A8-52CD2C6945FB}"/>
          </ac:spMkLst>
        </pc:spChg>
        <pc:spChg chg="del">
          <ac:chgData name="DeHart, Stephanie" userId="69486e51-f5a3-47fa-a1e8-d600d3da159f" providerId="ADAL" clId="{C94C82FE-7654-4C28-937D-A28EE67860B0}" dt="2025-05-23T05:16:40.363" v="2435" actId="478"/>
          <ac:spMkLst>
            <pc:docMk/>
            <pc:sldMk cId="3531728258" sldId="407"/>
            <ac:spMk id="9" creationId="{FDAFDC13-385A-4A01-B9B5-68B26A78ED06}"/>
          </ac:spMkLst>
        </pc:spChg>
        <pc:spChg chg="del">
          <ac:chgData name="DeHart, Stephanie" userId="69486e51-f5a3-47fa-a1e8-d600d3da159f" providerId="ADAL" clId="{C94C82FE-7654-4C28-937D-A28EE67860B0}" dt="2025-05-23T05:16:45.174" v="2438" actId="478"/>
          <ac:spMkLst>
            <pc:docMk/>
            <pc:sldMk cId="3531728258" sldId="407"/>
            <ac:spMk id="11" creationId="{9826EBBB-C2E5-4CE7-929D-FC9A4CF8668B}"/>
          </ac:spMkLst>
        </pc:spChg>
        <pc:spChg chg="del">
          <ac:chgData name="DeHart, Stephanie" userId="69486e51-f5a3-47fa-a1e8-d600d3da159f" providerId="ADAL" clId="{C94C82FE-7654-4C28-937D-A28EE67860B0}" dt="2025-05-23T05:16:41.843" v="2436" actId="478"/>
          <ac:spMkLst>
            <pc:docMk/>
            <pc:sldMk cId="3531728258" sldId="407"/>
            <ac:spMk id="12" creationId="{6E455A57-8569-444B-B14F-E54DEFF4E8EA}"/>
          </ac:spMkLst>
        </pc:spChg>
        <pc:spChg chg="del">
          <ac:chgData name="DeHart, Stephanie" userId="69486e51-f5a3-47fa-a1e8-d600d3da159f" providerId="ADAL" clId="{C94C82FE-7654-4C28-937D-A28EE67860B0}" dt="2025-05-23T05:16:46.291" v="2439" actId="478"/>
          <ac:spMkLst>
            <pc:docMk/>
            <pc:sldMk cId="3531728258" sldId="407"/>
            <ac:spMk id="13" creationId="{DC02C4B5-0FD4-44F9-B6A8-E9F341297F3A}"/>
          </ac:spMkLst>
        </pc:spChg>
        <pc:spChg chg="del">
          <ac:chgData name="DeHart, Stephanie" userId="69486e51-f5a3-47fa-a1e8-d600d3da159f" providerId="ADAL" clId="{C94C82FE-7654-4C28-937D-A28EE67860B0}" dt="2025-05-23T05:16:47.552" v="2440" actId="478"/>
          <ac:spMkLst>
            <pc:docMk/>
            <pc:sldMk cId="3531728258" sldId="407"/>
            <ac:spMk id="14" creationId="{66DD75C2-51CF-4702-986B-13F0040286F9}"/>
          </ac:spMkLst>
        </pc:spChg>
        <pc:spChg chg="del">
          <ac:chgData name="DeHart, Stephanie" userId="69486e51-f5a3-47fa-a1e8-d600d3da159f" providerId="ADAL" clId="{C94C82FE-7654-4C28-937D-A28EE67860B0}" dt="2025-05-23T05:16:43.100" v="2437" actId="478"/>
          <ac:spMkLst>
            <pc:docMk/>
            <pc:sldMk cId="3531728258" sldId="407"/>
            <ac:spMk id="15" creationId="{BC8D587A-E3BA-4D16-AD6A-92D60A7F310D}"/>
          </ac:spMkLst>
        </pc:spChg>
      </pc:sldChg>
      <pc:sldChg chg="addSp delSp modSp new add del mod modClrScheme chgLayout">
        <pc:chgData name="DeHart, Stephanie" userId="69486e51-f5a3-47fa-a1e8-d600d3da159f" providerId="ADAL" clId="{C94C82FE-7654-4C28-937D-A28EE67860B0}" dt="2025-05-23T05:21:48.729" v="2584" actId="20577"/>
        <pc:sldMkLst>
          <pc:docMk/>
          <pc:sldMk cId="1793256607" sldId="408"/>
        </pc:sldMkLst>
        <pc:spChg chg="mod ord">
          <ac:chgData name="DeHart, Stephanie" userId="69486e51-f5a3-47fa-a1e8-d600d3da159f" providerId="ADAL" clId="{C94C82FE-7654-4C28-937D-A28EE67860B0}" dt="2025-05-23T05:21:48.729" v="2584" actId="20577"/>
          <ac:spMkLst>
            <pc:docMk/>
            <pc:sldMk cId="1793256607" sldId="408"/>
            <ac:spMk id="2" creationId="{5F2BFDC6-AD53-42E0-A685-D204883CCD84}"/>
          </ac:spMkLst>
        </pc:spChg>
        <pc:spChg chg="mod ord">
          <ac:chgData name="DeHart, Stephanie" userId="69486e51-f5a3-47fa-a1e8-d600d3da159f" providerId="ADAL" clId="{C94C82FE-7654-4C28-937D-A28EE67860B0}" dt="2025-05-23T05:21:07.020" v="2572" actId="20577"/>
          <ac:spMkLst>
            <pc:docMk/>
            <pc:sldMk cId="1793256607" sldId="408"/>
            <ac:spMk id="3" creationId="{DA0E40AC-8739-44F0-B564-750969CF55A6}"/>
          </ac:spMkLst>
        </pc:spChg>
        <pc:spChg chg="mod ord">
          <ac:chgData name="DeHart, Stephanie" userId="69486e51-f5a3-47fa-a1e8-d600d3da159f" providerId="ADAL" clId="{C94C82FE-7654-4C28-937D-A28EE67860B0}" dt="2025-05-23T05:20:40.843" v="2568" actId="700"/>
          <ac:spMkLst>
            <pc:docMk/>
            <pc:sldMk cId="1793256607" sldId="408"/>
            <ac:spMk id="4" creationId="{24B4F4A6-DEA0-4717-9B56-E418875CDB63}"/>
          </ac:spMkLst>
        </pc:spChg>
        <pc:spChg chg="mod ord">
          <ac:chgData name="DeHart, Stephanie" userId="69486e51-f5a3-47fa-a1e8-d600d3da159f" providerId="ADAL" clId="{C94C82FE-7654-4C28-937D-A28EE67860B0}" dt="2025-05-23T05:20:40.843" v="2568" actId="700"/>
          <ac:spMkLst>
            <pc:docMk/>
            <pc:sldMk cId="1793256607" sldId="408"/>
            <ac:spMk id="5" creationId="{1E3FCA96-555F-470B-81AA-DE5469E5B95D}"/>
          </ac:spMkLst>
        </pc:spChg>
        <pc:spChg chg="add del">
          <ac:chgData name="DeHart, Stephanie" userId="69486e51-f5a3-47fa-a1e8-d600d3da159f" providerId="ADAL" clId="{C94C82FE-7654-4C28-937D-A28EE67860B0}" dt="2025-05-23T05:18:37.181" v="2554" actId="22"/>
          <ac:spMkLst>
            <pc:docMk/>
            <pc:sldMk cId="1793256607" sldId="408"/>
            <ac:spMk id="7" creationId="{FFE617FB-2EC7-470F-A011-FE39794A13C1}"/>
          </ac:spMkLst>
        </pc:spChg>
        <pc:spChg chg="add del mod ord">
          <ac:chgData name="DeHart, Stephanie" userId="69486e51-f5a3-47fa-a1e8-d600d3da159f" providerId="ADAL" clId="{C94C82FE-7654-4C28-937D-A28EE67860B0}" dt="2025-05-23T05:20:42.017" v="2569"/>
          <ac:spMkLst>
            <pc:docMk/>
            <pc:sldMk cId="1793256607" sldId="408"/>
            <ac:spMk id="12" creationId="{C79980E5-8C81-4A76-B5BD-19E52BDE4500}"/>
          </ac:spMkLst>
        </pc:spChg>
        <pc:picChg chg="add del mod">
          <ac:chgData name="DeHart, Stephanie" userId="69486e51-f5a3-47fa-a1e8-d600d3da159f" providerId="ADAL" clId="{C94C82FE-7654-4C28-937D-A28EE67860B0}" dt="2025-05-23T05:19:43.606" v="2562" actId="931"/>
          <ac:picMkLst>
            <pc:docMk/>
            <pc:sldMk cId="1793256607" sldId="408"/>
            <ac:picMk id="9" creationId="{BDB5A903-3628-465D-9874-AAAE72BFD963}"/>
          </ac:picMkLst>
        </pc:picChg>
        <pc:picChg chg="add del mod">
          <ac:chgData name="DeHart, Stephanie" userId="69486e51-f5a3-47fa-a1e8-d600d3da159f" providerId="ADAL" clId="{C94C82FE-7654-4C28-937D-A28EE67860B0}" dt="2025-05-23T05:20:38.115" v="2567" actId="21"/>
          <ac:picMkLst>
            <pc:docMk/>
            <pc:sldMk cId="1793256607" sldId="408"/>
            <ac:picMk id="11" creationId="{447C7A48-8066-40C4-B218-6152929D384A}"/>
          </ac:picMkLst>
        </pc:picChg>
        <pc:picChg chg="add mod">
          <ac:chgData name="DeHart, Stephanie" userId="69486e51-f5a3-47fa-a1e8-d600d3da159f" providerId="ADAL" clId="{C94C82FE-7654-4C28-937D-A28EE67860B0}" dt="2025-05-23T05:20:42.017" v="2569"/>
          <ac:picMkLst>
            <pc:docMk/>
            <pc:sldMk cId="1793256607" sldId="408"/>
            <ac:picMk id="13" creationId="{6ABDF749-C54D-4C24-A000-AFBF73395501}"/>
          </ac:picMkLst>
        </pc:picChg>
      </pc:sldChg>
      <pc:sldChg chg="modSp new del mod">
        <pc:chgData name="DeHart, Stephanie" userId="69486e51-f5a3-47fa-a1e8-d600d3da159f" providerId="ADAL" clId="{C94C82FE-7654-4C28-937D-A28EE67860B0}" dt="2025-05-23T05:18:59.005" v="2558" actId="47"/>
        <pc:sldMkLst>
          <pc:docMk/>
          <pc:sldMk cId="3524674162" sldId="409"/>
        </pc:sldMkLst>
        <pc:spChg chg="mod">
          <ac:chgData name="DeHart, Stephanie" userId="69486e51-f5a3-47fa-a1e8-d600d3da159f" providerId="ADAL" clId="{C94C82FE-7654-4C28-937D-A28EE67860B0}" dt="2025-05-23T05:18:55.836" v="2557"/>
          <ac:spMkLst>
            <pc:docMk/>
            <pc:sldMk cId="3524674162" sldId="409"/>
            <ac:spMk id="3" creationId="{65699991-1E4C-4B55-9E9B-3544370690F0}"/>
          </ac:spMkLst>
        </pc:spChg>
      </pc:sldChg>
      <pc:sldMasterChg chg="modSp mod delSldLayout modSldLayout">
        <pc:chgData name="DeHart, Stephanie" userId="69486e51-f5a3-47fa-a1e8-d600d3da159f" providerId="ADAL" clId="{C94C82FE-7654-4C28-937D-A28EE67860B0}" dt="2025-05-23T03:39:26.615" v="61" actId="2696"/>
        <pc:sldMasterMkLst>
          <pc:docMk/>
          <pc:sldMasterMk cId="353148959" sldId="2147483648"/>
        </pc:sldMasterMkLst>
        <pc:spChg chg="mod">
          <ac:chgData name="DeHart, Stephanie" userId="69486e51-f5a3-47fa-a1e8-d600d3da159f" providerId="ADAL" clId="{C94C82FE-7654-4C28-937D-A28EE67860B0}" dt="2025-05-23T03:36:59.940" v="39" actId="20577"/>
          <ac:spMkLst>
            <pc:docMk/>
            <pc:sldMasterMk cId="353148959" sldId="2147483648"/>
            <ac:spMk id="5" creationId="{332C1DAF-B7B3-4CCB-B4B5-F571E947E252}"/>
          </ac:spMkLst>
        </pc:spChg>
        <pc:sldLayoutChg chg="modSp mod">
          <pc:chgData name="DeHart, Stephanie" userId="69486e51-f5a3-47fa-a1e8-d600d3da159f" providerId="ADAL" clId="{C94C82FE-7654-4C28-937D-A28EE67860B0}" dt="2025-05-23T03:37:42.234" v="40"/>
          <pc:sldLayoutMkLst>
            <pc:docMk/>
            <pc:sldMasterMk cId="353148959" sldId="2147483648"/>
            <pc:sldLayoutMk cId="354383181" sldId="2147483650"/>
          </pc:sldLayoutMkLst>
          <pc:spChg chg="mod">
            <ac:chgData name="DeHart, Stephanie" userId="69486e51-f5a3-47fa-a1e8-d600d3da159f" providerId="ADAL" clId="{C94C82FE-7654-4C28-937D-A28EE67860B0}" dt="2025-05-23T03:37:42.234" v="40"/>
            <ac:spMkLst>
              <pc:docMk/>
              <pc:sldMasterMk cId="353148959" sldId="2147483648"/>
              <pc:sldLayoutMk cId="354383181" sldId="2147483650"/>
              <ac:spMk id="5" creationId="{5F00E36B-72A7-4BFB-871F-DF9DC8F5C1EB}"/>
            </ac:spMkLst>
          </pc:spChg>
        </pc:sldLayoutChg>
        <pc:sldLayoutChg chg="del">
          <pc:chgData name="DeHart, Stephanie" userId="69486e51-f5a3-47fa-a1e8-d600d3da159f" providerId="ADAL" clId="{C94C82FE-7654-4C28-937D-A28EE67860B0}" dt="2025-05-23T03:39:25.250" v="59" actId="2696"/>
          <pc:sldLayoutMkLst>
            <pc:docMk/>
            <pc:sldMasterMk cId="353148959" sldId="2147483648"/>
            <pc:sldLayoutMk cId="3690293358" sldId="2147483651"/>
          </pc:sldLayoutMkLst>
        </pc:sldLayoutChg>
        <pc:sldLayoutChg chg="modSp mod">
          <pc:chgData name="DeHart, Stephanie" userId="69486e51-f5a3-47fa-a1e8-d600d3da159f" providerId="ADAL" clId="{C94C82FE-7654-4C28-937D-A28EE67860B0}" dt="2025-05-23T03:37:55.260" v="41"/>
          <pc:sldLayoutMkLst>
            <pc:docMk/>
            <pc:sldMasterMk cId="353148959" sldId="2147483648"/>
            <pc:sldLayoutMk cId="1773249957" sldId="2147483652"/>
          </pc:sldLayoutMkLst>
          <pc:spChg chg="mod">
            <ac:chgData name="DeHart, Stephanie" userId="69486e51-f5a3-47fa-a1e8-d600d3da159f" providerId="ADAL" clId="{C94C82FE-7654-4C28-937D-A28EE67860B0}" dt="2025-05-23T03:37:55.260" v="41"/>
            <ac:spMkLst>
              <pc:docMk/>
              <pc:sldMasterMk cId="353148959" sldId="2147483648"/>
              <pc:sldLayoutMk cId="1773249957" sldId="2147483652"/>
              <ac:spMk id="6" creationId="{CC0C3E87-5695-445C-9BAA-AB58B0E3AB8E}"/>
            </ac:spMkLst>
          </pc:spChg>
        </pc:sldLayoutChg>
        <pc:sldLayoutChg chg="modSp mod">
          <pc:chgData name="DeHart, Stephanie" userId="69486e51-f5a3-47fa-a1e8-d600d3da159f" providerId="ADAL" clId="{C94C82FE-7654-4C28-937D-A28EE67860B0}" dt="2025-05-23T03:37:57.738" v="42"/>
          <pc:sldLayoutMkLst>
            <pc:docMk/>
            <pc:sldMasterMk cId="353148959" sldId="2147483648"/>
            <pc:sldLayoutMk cId="2266041680" sldId="2147483653"/>
          </pc:sldLayoutMkLst>
          <pc:spChg chg="mod">
            <ac:chgData name="DeHart, Stephanie" userId="69486e51-f5a3-47fa-a1e8-d600d3da159f" providerId="ADAL" clId="{C94C82FE-7654-4C28-937D-A28EE67860B0}" dt="2025-05-23T03:37:57.738" v="42"/>
            <ac:spMkLst>
              <pc:docMk/>
              <pc:sldMasterMk cId="353148959" sldId="2147483648"/>
              <pc:sldLayoutMk cId="2266041680" sldId="2147483653"/>
              <ac:spMk id="8" creationId="{16267A56-5B1E-4138-AFE4-DC2743105ED4}"/>
            </ac:spMkLst>
          </pc:spChg>
        </pc:sldLayoutChg>
        <pc:sldLayoutChg chg="modSp mod">
          <pc:chgData name="DeHart, Stephanie" userId="69486e51-f5a3-47fa-a1e8-d600d3da159f" providerId="ADAL" clId="{C94C82FE-7654-4C28-937D-A28EE67860B0}" dt="2025-05-23T03:38:00.280" v="43"/>
          <pc:sldLayoutMkLst>
            <pc:docMk/>
            <pc:sldMasterMk cId="353148959" sldId="2147483648"/>
            <pc:sldLayoutMk cId="2966431834" sldId="2147483654"/>
          </pc:sldLayoutMkLst>
          <pc:spChg chg="mod">
            <ac:chgData name="DeHart, Stephanie" userId="69486e51-f5a3-47fa-a1e8-d600d3da159f" providerId="ADAL" clId="{C94C82FE-7654-4C28-937D-A28EE67860B0}" dt="2025-05-23T03:38:00.280" v="43"/>
            <ac:spMkLst>
              <pc:docMk/>
              <pc:sldMasterMk cId="353148959" sldId="2147483648"/>
              <pc:sldLayoutMk cId="2966431834" sldId="2147483654"/>
              <ac:spMk id="4" creationId="{208168B5-AA0D-4129-B0C3-575E5C748ABC}"/>
            </ac:spMkLst>
          </pc:spChg>
        </pc:sldLayoutChg>
        <pc:sldLayoutChg chg="modSp mod">
          <pc:chgData name="DeHart, Stephanie" userId="69486e51-f5a3-47fa-a1e8-d600d3da159f" providerId="ADAL" clId="{C94C82FE-7654-4C28-937D-A28EE67860B0}" dt="2025-05-23T03:38:03.086" v="44"/>
          <pc:sldLayoutMkLst>
            <pc:docMk/>
            <pc:sldMasterMk cId="353148959" sldId="2147483648"/>
            <pc:sldLayoutMk cId="3021089694" sldId="2147483655"/>
          </pc:sldLayoutMkLst>
          <pc:spChg chg="mod">
            <ac:chgData name="DeHart, Stephanie" userId="69486e51-f5a3-47fa-a1e8-d600d3da159f" providerId="ADAL" clId="{C94C82FE-7654-4C28-937D-A28EE67860B0}" dt="2025-05-23T03:38:03.086" v="44"/>
            <ac:spMkLst>
              <pc:docMk/>
              <pc:sldMasterMk cId="353148959" sldId="2147483648"/>
              <pc:sldLayoutMk cId="3021089694" sldId="2147483655"/>
              <ac:spMk id="3" creationId="{F57F30D1-539C-4CFE-BE55-52E7001F6587}"/>
            </ac:spMkLst>
          </pc:spChg>
        </pc:sldLayoutChg>
        <pc:sldLayoutChg chg="modSp mod">
          <pc:chgData name="DeHart, Stephanie" userId="69486e51-f5a3-47fa-a1e8-d600d3da159f" providerId="ADAL" clId="{C94C82FE-7654-4C28-937D-A28EE67860B0}" dt="2025-05-23T03:38:06.153" v="45"/>
          <pc:sldLayoutMkLst>
            <pc:docMk/>
            <pc:sldMasterMk cId="353148959" sldId="2147483648"/>
            <pc:sldLayoutMk cId="2997263754" sldId="2147483656"/>
          </pc:sldLayoutMkLst>
          <pc:spChg chg="mod">
            <ac:chgData name="DeHart, Stephanie" userId="69486e51-f5a3-47fa-a1e8-d600d3da159f" providerId="ADAL" clId="{C94C82FE-7654-4C28-937D-A28EE67860B0}" dt="2025-05-23T03:38:06.153" v="45"/>
            <ac:spMkLst>
              <pc:docMk/>
              <pc:sldMasterMk cId="353148959" sldId="2147483648"/>
              <pc:sldLayoutMk cId="2997263754" sldId="2147483656"/>
              <ac:spMk id="6" creationId="{EAF1D527-9DAD-447F-BC17-9564C029B382}"/>
            </ac:spMkLst>
          </pc:spChg>
        </pc:sldLayoutChg>
        <pc:sldLayoutChg chg="modSp mod">
          <pc:chgData name="DeHart, Stephanie" userId="69486e51-f5a3-47fa-a1e8-d600d3da159f" providerId="ADAL" clId="{C94C82FE-7654-4C28-937D-A28EE67860B0}" dt="2025-05-23T03:38:09.534" v="46"/>
          <pc:sldLayoutMkLst>
            <pc:docMk/>
            <pc:sldMasterMk cId="353148959" sldId="2147483648"/>
            <pc:sldLayoutMk cId="2377703576" sldId="2147483657"/>
          </pc:sldLayoutMkLst>
          <pc:spChg chg="mod">
            <ac:chgData name="DeHart, Stephanie" userId="69486e51-f5a3-47fa-a1e8-d600d3da159f" providerId="ADAL" clId="{C94C82FE-7654-4C28-937D-A28EE67860B0}" dt="2025-05-23T03:38:09.534" v="46"/>
            <ac:spMkLst>
              <pc:docMk/>
              <pc:sldMasterMk cId="353148959" sldId="2147483648"/>
              <pc:sldLayoutMk cId="2377703576" sldId="2147483657"/>
              <ac:spMk id="6" creationId="{710C7CD0-7530-499C-8B67-E22F17195CDC}"/>
            </ac:spMkLst>
          </pc:spChg>
        </pc:sldLayoutChg>
        <pc:sldLayoutChg chg="modSp mod">
          <pc:chgData name="DeHart, Stephanie" userId="69486e51-f5a3-47fa-a1e8-d600d3da159f" providerId="ADAL" clId="{C94C82FE-7654-4C28-937D-A28EE67860B0}" dt="2025-05-23T03:38:11.824" v="47"/>
          <pc:sldLayoutMkLst>
            <pc:docMk/>
            <pc:sldMasterMk cId="353148959" sldId="2147483648"/>
            <pc:sldLayoutMk cId="3272257335" sldId="2147483658"/>
          </pc:sldLayoutMkLst>
          <pc:spChg chg="mod">
            <ac:chgData name="DeHart, Stephanie" userId="69486e51-f5a3-47fa-a1e8-d600d3da159f" providerId="ADAL" clId="{C94C82FE-7654-4C28-937D-A28EE67860B0}" dt="2025-05-23T03:38:11.824" v="47"/>
            <ac:spMkLst>
              <pc:docMk/>
              <pc:sldMasterMk cId="353148959" sldId="2147483648"/>
              <pc:sldLayoutMk cId="3272257335" sldId="2147483658"/>
              <ac:spMk id="5" creationId="{96735957-CA61-496E-957A-F675B83B177B}"/>
            </ac:spMkLst>
          </pc:spChg>
        </pc:sldLayoutChg>
        <pc:sldLayoutChg chg="modSp mod">
          <pc:chgData name="DeHart, Stephanie" userId="69486e51-f5a3-47fa-a1e8-d600d3da159f" providerId="ADAL" clId="{C94C82FE-7654-4C28-937D-A28EE67860B0}" dt="2025-05-23T03:38:14.012" v="48"/>
          <pc:sldLayoutMkLst>
            <pc:docMk/>
            <pc:sldMasterMk cId="353148959" sldId="2147483648"/>
            <pc:sldLayoutMk cId="3854093812" sldId="2147483659"/>
          </pc:sldLayoutMkLst>
          <pc:spChg chg="mod">
            <ac:chgData name="DeHart, Stephanie" userId="69486e51-f5a3-47fa-a1e8-d600d3da159f" providerId="ADAL" clId="{C94C82FE-7654-4C28-937D-A28EE67860B0}" dt="2025-05-23T03:38:14.012" v="48"/>
            <ac:spMkLst>
              <pc:docMk/>
              <pc:sldMasterMk cId="353148959" sldId="2147483648"/>
              <pc:sldLayoutMk cId="3854093812" sldId="2147483659"/>
              <ac:spMk id="5" creationId="{B32FA950-F7A6-4DC3-AE97-DCDB3D2912F8}"/>
            </ac:spMkLst>
          </pc:spChg>
        </pc:sldLayoutChg>
        <pc:sldLayoutChg chg="del">
          <pc:chgData name="DeHart, Stephanie" userId="69486e51-f5a3-47fa-a1e8-d600d3da159f" providerId="ADAL" clId="{C94C82FE-7654-4C28-937D-A28EE67860B0}" dt="2025-05-23T03:39:22.778" v="55" actId="2696"/>
          <pc:sldLayoutMkLst>
            <pc:docMk/>
            <pc:sldMasterMk cId="353148959" sldId="2147483648"/>
            <pc:sldLayoutMk cId="338347775" sldId="2147483660"/>
          </pc:sldLayoutMkLst>
        </pc:sldLayoutChg>
        <pc:sldLayoutChg chg="del">
          <pc:chgData name="DeHart, Stephanie" userId="69486e51-f5a3-47fa-a1e8-d600d3da159f" providerId="ADAL" clId="{C94C82FE-7654-4C28-937D-A28EE67860B0}" dt="2025-05-23T03:39:24.052" v="57" actId="2696"/>
          <pc:sldLayoutMkLst>
            <pc:docMk/>
            <pc:sldMasterMk cId="353148959" sldId="2147483648"/>
            <pc:sldLayoutMk cId="1681485121" sldId="2147483661"/>
          </pc:sldLayoutMkLst>
        </pc:sldLayoutChg>
        <pc:sldLayoutChg chg="del">
          <pc:chgData name="DeHart, Stephanie" userId="69486e51-f5a3-47fa-a1e8-d600d3da159f" providerId="ADAL" clId="{C94C82FE-7654-4C28-937D-A28EE67860B0}" dt="2025-05-23T03:39:24.666" v="58" actId="2696"/>
          <pc:sldLayoutMkLst>
            <pc:docMk/>
            <pc:sldMasterMk cId="353148959" sldId="2147483648"/>
            <pc:sldLayoutMk cId="2679779885" sldId="2147483662"/>
          </pc:sldLayoutMkLst>
        </pc:sldLayoutChg>
        <pc:sldLayoutChg chg="del">
          <pc:chgData name="DeHart, Stephanie" userId="69486e51-f5a3-47fa-a1e8-d600d3da159f" providerId="ADAL" clId="{C94C82FE-7654-4C28-937D-A28EE67860B0}" dt="2025-05-23T03:39:23.570" v="56" actId="2696"/>
          <pc:sldLayoutMkLst>
            <pc:docMk/>
            <pc:sldMasterMk cId="353148959" sldId="2147483648"/>
            <pc:sldLayoutMk cId="2342509872" sldId="2147483663"/>
          </pc:sldLayoutMkLst>
        </pc:sldLayoutChg>
        <pc:sldLayoutChg chg="del">
          <pc:chgData name="DeHart, Stephanie" userId="69486e51-f5a3-47fa-a1e8-d600d3da159f" providerId="ADAL" clId="{C94C82FE-7654-4C28-937D-A28EE67860B0}" dt="2025-05-23T03:39:25.802" v="60" actId="2696"/>
          <pc:sldLayoutMkLst>
            <pc:docMk/>
            <pc:sldMasterMk cId="353148959" sldId="2147483648"/>
            <pc:sldLayoutMk cId="3885296336" sldId="2147483664"/>
          </pc:sldLayoutMkLst>
        </pc:sldLayoutChg>
        <pc:sldLayoutChg chg="del">
          <pc:chgData name="DeHart, Stephanie" userId="69486e51-f5a3-47fa-a1e8-d600d3da159f" providerId="ADAL" clId="{C94C82FE-7654-4C28-937D-A28EE67860B0}" dt="2025-05-23T03:39:26.615" v="61" actId="2696"/>
          <pc:sldLayoutMkLst>
            <pc:docMk/>
            <pc:sldMasterMk cId="353148959" sldId="2147483648"/>
            <pc:sldLayoutMk cId="876231718" sldId="2147483665"/>
          </pc:sldLayoutMkLst>
        </pc:sldLayoutChg>
      </pc:sldMasterChg>
    </pc:docChg>
  </pc:docChgLst>
</pc:chgInfo>
</file>

<file path=ppt/media/image1.png>
</file>

<file path=ppt/media/image2.png>
</file>

<file path=ppt/media/image3.png>
</file>

<file path=ppt/media/image4.png>
</file>

<file path=ppt/media/image5.png>
</file>

<file path=ppt/media/image6.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68ACB8-2975-4CCC-AC11-E8525DD9EEC2}" type="datetimeFigureOut">
              <a:rPr lang="en-US" smtClean="0"/>
              <a:t>6/2/2025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4E635B-CFEB-44A4-B187-80871970DC23}" type="slidenum">
              <a:rPr lang="en-US" smtClean="0"/>
              <a:t>‹#›</a:t>
            </a:fld>
            <a:endParaRPr lang="en-US"/>
          </a:p>
        </p:txBody>
      </p:sp>
    </p:spTree>
    <p:extLst>
      <p:ext uri="{BB962C8B-B14F-4D97-AF65-F5344CB8AC3E}">
        <p14:creationId xmlns:p14="http://schemas.microsoft.com/office/powerpoint/2010/main" val="6827003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8" Type="http://schemas.openxmlformats.org/officeDocument/2006/relationships/hyperlink" Target="https://en.wikipedia.org/wiki/Machine_learning#cite_note-3" TargetMode="External"/><Relationship Id="rId13" Type="http://schemas.openxmlformats.org/officeDocument/2006/relationships/hyperlink" Target="https://en.wikipedia.org/wiki/Data_mining" TargetMode="External"/><Relationship Id="rId18" Type="http://schemas.openxmlformats.org/officeDocument/2006/relationships/hyperlink" Target="https://en.wikipedia.org/wiki/Predictive_analytics" TargetMode="External"/><Relationship Id="rId3" Type="http://schemas.openxmlformats.org/officeDocument/2006/relationships/hyperlink" Target="https://en.wikipedia.org/wiki/Machine_learning#cite_note-1" TargetMode="External"/><Relationship Id="rId7" Type="http://schemas.openxmlformats.org/officeDocument/2006/relationships/hyperlink" Target="https://en.wikipedia.org/wiki/Training_data" TargetMode="External"/><Relationship Id="rId12" Type="http://schemas.openxmlformats.org/officeDocument/2006/relationships/hyperlink" Target="https://en.wikipedia.org/wiki/Mathematical_optimization" TargetMode="External"/><Relationship Id="rId17" Type="http://schemas.openxmlformats.org/officeDocument/2006/relationships/hyperlink" Target="https://en.wikipedia.org/wiki/Machine_learning#cite_note-6" TargetMode="External"/><Relationship Id="rId2" Type="http://schemas.openxmlformats.org/officeDocument/2006/relationships/slide" Target="../slides/slide2.xml"/><Relationship Id="rId16" Type="http://schemas.openxmlformats.org/officeDocument/2006/relationships/hyperlink" Target="https://en.wikipedia.org/wiki/Machine_learning#cite_note-5" TargetMode="External"/><Relationship Id="rId1" Type="http://schemas.openxmlformats.org/officeDocument/2006/relationships/notesMaster" Target="../notesMasters/notesMaster1.xml"/><Relationship Id="rId6" Type="http://schemas.openxmlformats.org/officeDocument/2006/relationships/hyperlink" Target="https://en.wikipedia.org/wiki/Mathematical_model" TargetMode="External"/><Relationship Id="rId11" Type="http://schemas.openxmlformats.org/officeDocument/2006/relationships/hyperlink" Target="https://en.wikipedia.org/wiki/Computational_statistics" TargetMode="External"/><Relationship Id="rId5" Type="http://schemas.openxmlformats.org/officeDocument/2006/relationships/hyperlink" Target="https://en.wikipedia.org/wiki/Artificial_intelligence" TargetMode="External"/><Relationship Id="rId15" Type="http://schemas.openxmlformats.org/officeDocument/2006/relationships/hyperlink" Target="https://en.wikipedia.org/wiki/Unsupervised_learning" TargetMode="External"/><Relationship Id="rId10" Type="http://schemas.openxmlformats.org/officeDocument/2006/relationships/hyperlink" Target="https://en.wikipedia.org/wiki/Computer_vision" TargetMode="External"/><Relationship Id="rId19" Type="http://schemas.openxmlformats.org/officeDocument/2006/relationships/hyperlink" Target="https://en.wikipedia.org/w/index.php?title=Machine_learning&amp;oldid=969943713" TargetMode="External"/><Relationship Id="rId4" Type="http://schemas.openxmlformats.org/officeDocument/2006/relationships/hyperlink" Target="https://en.wikipedia.org/wiki/Machine_learning#cite_note-2" TargetMode="External"/><Relationship Id="rId9" Type="http://schemas.openxmlformats.org/officeDocument/2006/relationships/hyperlink" Target="https://en.wikipedia.org/wiki/Email_filtering" TargetMode="External"/><Relationship Id="rId14" Type="http://schemas.openxmlformats.org/officeDocument/2006/relationships/hyperlink" Target="https://en.wikipedia.org/wiki/Exploratory_data_analysis" TargetMode="Externa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Many types of AI – we will focus on machine learning</a:t>
            </a:r>
          </a:p>
          <a:p>
            <a:r>
              <a:rPr lang="en-US" baseline="0" dirty="0"/>
              <a:t>Artificial intelligence is the entire system, machine learning are the algorithms behind the systems.</a:t>
            </a:r>
          </a:p>
          <a:p>
            <a:r>
              <a:rPr lang="en-US" baseline="0" dirty="0"/>
              <a:t>Let’s look at some common applications of AI &amp; ML</a:t>
            </a:r>
          </a:p>
          <a:p>
            <a:endParaRPr lang="en-US" baseline="0" dirty="0"/>
          </a:p>
          <a:p>
            <a:endParaRPr lang="en-US" baseline="0" dirty="0"/>
          </a:p>
          <a:p>
            <a:r>
              <a:rPr lang="en-US" baseline="0" dirty="0"/>
              <a:t>For info for the speaker to use in their comments if they want to:</a:t>
            </a:r>
          </a:p>
          <a:p>
            <a:endParaRPr lang="en-US" baseline="0" dirty="0"/>
          </a:p>
          <a:p>
            <a:r>
              <a:rPr lang="en-US" b="1" dirty="0"/>
              <a:t>Machine learning</a:t>
            </a:r>
            <a:r>
              <a:rPr lang="en-US" dirty="0"/>
              <a:t> (</a:t>
            </a:r>
            <a:r>
              <a:rPr lang="en-US" b="1" dirty="0"/>
              <a:t>ML</a:t>
            </a:r>
            <a:r>
              <a:rPr lang="en-US" dirty="0"/>
              <a:t>) is the study of computer algorithms that improve automatically through experience.</a:t>
            </a:r>
            <a:r>
              <a:rPr lang="en-US" baseline="30000" dirty="0">
                <a:hlinkClick r:id="rId3"/>
              </a:rPr>
              <a:t>[1]</a:t>
            </a:r>
            <a:r>
              <a:rPr lang="en-US" baseline="30000" dirty="0">
                <a:hlinkClick r:id="rId4"/>
              </a:rPr>
              <a:t>[2]</a:t>
            </a:r>
            <a:r>
              <a:rPr lang="en-US" dirty="0"/>
              <a:t> It is seen as a subset of </a:t>
            </a:r>
            <a:r>
              <a:rPr lang="en-US" dirty="0">
                <a:hlinkClick r:id="rId5" tooltip="Artificial intelligence"/>
              </a:rPr>
              <a:t>artificial intelligence</a:t>
            </a:r>
            <a:r>
              <a:rPr lang="en-US" dirty="0"/>
              <a:t>. Machine learning algorithms build a </a:t>
            </a:r>
            <a:r>
              <a:rPr lang="en-US" dirty="0">
                <a:hlinkClick r:id="rId6" tooltip="Mathematical model"/>
              </a:rPr>
              <a:t>mathematical model</a:t>
            </a:r>
            <a:r>
              <a:rPr lang="en-US" dirty="0"/>
              <a:t> based on sample data, known as "</a:t>
            </a:r>
            <a:r>
              <a:rPr lang="en-US" dirty="0">
                <a:hlinkClick r:id="rId7" tooltip="Training data"/>
              </a:rPr>
              <a:t>training data</a:t>
            </a:r>
            <a:r>
              <a:rPr lang="en-US" dirty="0"/>
              <a:t>", in order to make predictions or decisions without being explicitly programmed to do so.</a:t>
            </a:r>
            <a:r>
              <a:rPr lang="en-US" baseline="30000" dirty="0">
                <a:hlinkClick r:id="rId8"/>
              </a:rPr>
              <a:t>[3]</a:t>
            </a:r>
            <a:r>
              <a:rPr lang="en-US" dirty="0"/>
              <a:t> Machine learning algorithms are used in a wide variety of applications, such as </a:t>
            </a:r>
            <a:r>
              <a:rPr lang="en-US" dirty="0">
                <a:hlinkClick r:id="rId9" tooltip="Email filtering"/>
              </a:rPr>
              <a:t>email filtering</a:t>
            </a:r>
            <a:r>
              <a:rPr lang="en-US" dirty="0"/>
              <a:t> and </a:t>
            </a:r>
            <a:r>
              <a:rPr lang="en-US" dirty="0">
                <a:hlinkClick r:id="rId10" tooltip="Computer vision"/>
              </a:rPr>
              <a:t>computer vision</a:t>
            </a:r>
            <a:r>
              <a:rPr lang="en-US" dirty="0"/>
              <a:t>, where it is difficult or infeasible to develop conventional algorithms to perform the needed tasks.</a:t>
            </a:r>
          </a:p>
          <a:p>
            <a:endParaRPr lang="en-US" dirty="0"/>
          </a:p>
          <a:p>
            <a:r>
              <a:rPr lang="en-US" dirty="0"/>
              <a:t>Machine learning is closely related to </a:t>
            </a:r>
            <a:r>
              <a:rPr lang="en-US" dirty="0">
                <a:hlinkClick r:id="rId11" tooltip="Computational statistics"/>
              </a:rPr>
              <a:t>computational statistics</a:t>
            </a:r>
            <a:r>
              <a:rPr lang="en-US" dirty="0"/>
              <a:t>, which focuses on making predictions using computers. The study of </a:t>
            </a:r>
            <a:r>
              <a:rPr lang="en-US" dirty="0">
                <a:hlinkClick r:id="rId12" tooltip="Mathematical optimization"/>
              </a:rPr>
              <a:t>mathematical optimization</a:t>
            </a:r>
            <a:r>
              <a:rPr lang="en-US" dirty="0"/>
              <a:t> delivers methods, theory and application domains to the field of machine learning. </a:t>
            </a:r>
            <a:r>
              <a:rPr lang="en-US" dirty="0">
                <a:hlinkClick r:id="rId13" tooltip="Data mining"/>
              </a:rPr>
              <a:t>Data mining</a:t>
            </a:r>
            <a:r>
              <a:rPr lang="en-US" dirty="0"/>
              <a:t> is a related field of study, focusing on </a:t>
            </a:r>
            <a:r>
              <a:rPr lang="en-US" dirty="0">
                <a:hlinkClick r:id="rId14" tooltip="Exploratory data analysis"/>
              </a:rPr>
              <a:t>exploratory data analysis</a:t>
            </a:r>
            <a:r>
              <a:rPr lang="en-US" dirty="0"/>
              <a:t> through </a:t>
            </a:r>
            <a:r>
              <a:rPr lang="en-US" dirty="0">
                <a:hlinkClick r:id="rId15" tooltip="Unsupervised learning"/>
              </a:rPr>
              <a:t>unsupervised learning</a:t>
            </a:r>
            <a:r>
              <a:rPr lang="en-US" dirty="0"/>
              <a:t>.</a:t>
            </a:r>
            <a:r>
              <a:rPr lang="en-US" baseline="30000" dirty="0">
                <a:hlinkClick r:id="rId16"/>
              </a:rPr>
              <a:t>[5]</a:t>
            </a:r>
            <a:r>
              <a:rPr lang="en-US" baseline="30000" dirty="0">
                <a:hlinkClick r:id="rId17"/>
              </a:rPr>
              <a:t>[6]</a:t>
            </a:r>
            <a:r>
              <a:rPr lang="en-US" dirty="0"/>
              <a:t> In its application across business problems, machine learning is also referred to as </a:t>
            </a:r>
            <a:r>
              <a:rPr lang="en-US" dirty="0">
                <a:hlinkClick r:id="rId18" tooltip="Predictive analytics"/>
              </a:rPr>
              <a:t>predictive analytics</a:t>
            </a:r>
            <a:r>
              <a:rPr lang="en-US" dirty="0"/>
              <a: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202122"/>
                </a:solidFill>
                <a:latin typeface="Arial" panose="020B0604020202020204" pitchFamily="34" charset="0"/>
              </a:rPr>
              <a:t>Wikipedia contributors. (2020, July 28). Machine learning. In </a:t>
            </a:r>
            <a:r>
              <a:rPr lang="en-US" i="1" dirty="0">
                <a:solidFill>
                  <a:srgbClr val="202122"/>
                </a:solidFill>
                <a:latin typeface="Arial" panose="020B0604020202020204" pitchFamily="34" charset="0"/>
              </a:rPr>
              <a:t>Wikipedia, The Free Encyclopedia</a:t>
            </a:r>
            <a:r>
              <a:rPr lang="en-US" dirty="0">
                <a:solidFill>
                  <a:srgbClr val="202122"/>
                </a:solidFill>
                <a:latin typeface="Arial" panose="020B0604020202020204" pitchFamily="34" charset="0"/>
              </a:rPr>
              <a:t>. Retrieved 15:37, August 4, 2020, from </a:t>
            </a:r>
            <a:r>
              <a:rPr lang="en-US" dirty="0">
                <a:solidFill>
                  <a:srgbClr val="0B0080"/>
                </a:solidFill>
                <a:latin typeface="Arial" panose="020B0604020202020204" pitchFamily="34" charset="0"/>
                <a:hlinkClick r:id="rId19"/>
              </a:rPr>
              <a:t>https://en.wikipedia.org/w/index.php?title=Machine_learning&amp;oldid=969943713</a:t>
            </a:r>
            <a:endParaRPr lang="en-US" dirty="0"/>
          </a:p>
          <a:p>
            <a:endParaRPr lang="en-US" dirty="0"/>
          </a:p>
        </p:txBody>
      </p:sp>
      <p:sp>
        <p:nvSpPr>
          <p:cNvPr id="4" name="Slide Number Placeholder 3"/>
          <p:cNvSpPr>
            <a:spLocks noGrp="1"/>
          </p:cNvSpPr>
          <p:nvPr>
            <p:ph type="sldNum" sz="quarter" idx="5"/>
          </p:nvPr>
        </p:nvSpPr>
        <p:spPr/>
        <p:txBody>
          <a:bodyPr/>
          <a:lstStyle/>
          <a:p>
            <a:fld id="{CE4E635B-CFEB-44A4-B187-80871970DC23}" type="slidenum">
              <a:rPr lang="en-US" smtClean="0"/>
              <a:t>2</a:t>
            </a:fld>
            <a:endParaRPr lang="en-US"/>
          </a:p>
        </p:txBody>
      </p:sp>
    </p:spTree>
    <p:extLst>
      <p:ext uri="{BB962C8B-B14F-4D97-AF65-F5344CB8AC3E}">
        <p14:creationId xmlns:p14="http://schemas.microsoft.com/office/powerpoint/2010/main" val="31151038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Correct answer is B</a:t>
            </a:r>
          </a:p>
        </p:txBody>
      </p:sp>
      <p:sp>
        <p:nvSpPr>
          <p:cNvPr id="4" name="Slide Number Placeholder 3"/>
          <p:cNvSpPr>
            <a:spLocks noGrp="1"/>
          </p:cNvSpPr>
          <p:nvPr>
            <p:ph type="sldNum" sz="quarter" idx="5"/>
          </p:nvPr>
        </p:nvSpPr>
        <p:spPr/>
        <p:txBody>
          <a:bodyPr/>
          <a:lstStyle/>
          <a:p>
            <a:fld id="{CE4E635B-CFEB-44A4-B187-80871970DC23}" type="slidenum">
              <a:rPr lang="en-US" smtClean="0"/>
              <a:t>13</a:t>
            </a:fld>
            <a:endParaRPr lang="en-US"/>
          </a:p>
        </p:txBody>
      </p:sp>
    </p:spTree>
    <p:extLst>
      <p:ext uri="{BB962C8B-B14F-4D97-AF65-F5344CB8AC3E}">
        <p14:creationId xmlns:p14="http://schemas.microsoft.com/office/powerpoint/2010/main" val="8122227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Correct answer is A</a:t>
            </a:r>
          </a:p>
        </p:txBody>
      </p:sp>
      <p:sp>
        <p:nvSpPr>
          <p:cNvPr id="4" name="Slide Number Placeholder 3"/>
          <p:cNvSpPr>
            <a:spLocks noGrp="1"/>
          </p:cNvSpPr>
          <p:nvPr>
            <p:ph type="sldNum" sz="quarter" idx="5"/>
          </p:nvPr>
        </p:nvSpPr>
        <p:spPr/>
        <p:txBody>
          <a:bodyPr/>
          <a:lstStyle/>
          <a:p>
            <a:fld id="{CE4E635B-CFEB-44A4-B187-80871970DC23}" type="slidenum">
              <a:rPr lang="en-US" smtClean="0"/>
              <a:t>14</a:t>
            </a:fld>
            <a:endParaRPr lang="en-US"/>
          </a:p>
        </p:txBody>
      </p:sp>
    </p:spTree>
    <p:extLst>
      <p:ext uri="{BB962C8B-B14F-4D97-AF65-F5344CB8AC3E}">
        <p14:creationId xmlns:p14="http://schemas.microsoft.com/office/powerpoint/2010/main" val="32709312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Correct answer is C</a:t>
            </a:r>
          </a:p>
        </p:txBody>
      </p:sp>
      <p:sp>
        <p:nvSpPr>
          <p:cNvPr id="4" name="Slide Number Placeholder 3"/>
          <p:cNvSpPr>
            <a:spLocks noGrp="1"/>
          </p:cNvSpPr>
          <p:nvPr>
            <p:ph type="sldNum" sz="quarter" idx="5"/>
          </p:nvPr>
        </p:nvSpPr>
        <p:spPr/>
        <p:txBody>
          <a:bodyPr/>
          <a:lstStyle/>
          <a:p>
            <a:fld id="{CE4E635B-CFEB-44A4-B187-80871970DC23}" type="slidenum">
              <a:rPr lang="en-US" smtClean="0"/>
              <a:t>15</a:t>
            </a:fld>
            <a:endParaRPr lang="en-US"/>
          </a:p>
        </p:txBody>
      </p:sp>
    </p:spTree>
    <p:extLst>
      <p:ext uri="{BB962C8B-B14F-4D97-AF65-F5344CB8AC3E}">
        <p14:creationId xmlns:p14="http://schemas.microsoft.com/office/powerpoint/2010/main" val="26108498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Correct answer is B</a:t>
            </a:r>
          </a:p>
        </p:txBody>
      </p:sp>
      <p:sp>
        <p:nvSpPr>
          <p:cNvPr id="4" name="Slide Number Placeholder 3"/>
          <p:cNvSpPr>
            <a:spLocks noGrp="1"/>
          </p:cNvSpPr>
          <p:nvPr>
            <p:ph type="sldNum" sz="quarter" idx="5"/>
          </p:nvPr>
        </p:nvSpPr>
        <p:spPr/>
        <p:txBody>
          <a:bodyPr/>
          <a:lstStyle/>
          <a:p>
            <a:fld id="{CE4E635B-CFEB-44A4-B187-80871970DC23}" type="slidenum">
              <a:rPr lang="en-US" smtClean="0"/>
              <a:t>16</a:t>
            </a:fld>
            <a:endParaRPr lang="en-US"/>
          </a:p>
        </p:txBody>
      </p:sp>
    </p:spTree>
    <p:extLst>
      <p:ext uri="{BB962C8B-B14F-4D97-AF65-F5344CB8AC3E}">
        <p14:creationId xmlns:p14="http://schemas.microsoft.com/office/powerpoint/2010/main" val="4324068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Correct answer is B</a:t>
            </a:r>
          </a:p>
        </p:txBody>
      </p:sp>
      <p:sp>
        <p:nvSpPr>
          <p:cNvPr id="4" name="Slide Number Placeholder 3"/>
          <p:cNvSpPr>
            <a:spLocks noGrp="1"/>
          </p:cNvSpPr>
          <p:nvPr>
            <p:ph type="sldNum" sz="quarter" idx="5"/>
          </p:nvPr>
        </p:nvSpPr>
        <p:spPr/>
        <p:txBody>
          <a:bodyPr/>
          <a:lstStyle/>
          <a:p>
            <a:fld id="{CE4E635B-CFEB-44A4-B187-80871970DC23}" type="slidenum">
              <a:rPr lang="en-US" smtClean="0"/>
              <a:t>17</a:t>
            </a:fld>
            <a:endParaRPr lang="en-US"/>
          </a:p>
        </p:txBody>
      </p:sp>
    </p:spTree>
    <p:extLst>
      <p:ext uri="{BB962C8B-B14F-4D97-AF65-F5344CB8AC3E}">
        <p14:creationId xmlns:p14="http://schemas.microsoft.com/office/powerpoint/2010/main" val="20057539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Correct answer is A true</a:t>
            </a:r>
          </a:p>
        </p:txBody>
      </p:sp>
      <p:sp>
        <p:nvSpPr>
          <p:cNvPr id="4" name="Slide Number Placeholder 3"/>
          <p:cNvSpPr>
            <a:spLocks noGrp="1"/>
          </p:cNvSpPr>
          <p:nvPr>
            <p:ph type="sldNum" sz="quarter" idx="5"/>
          </p:nvPr>
        </p:nvSpPr>
        <p:spPr/>
        <p:txBody>
          <a:bodyPr/>
          <a:lstStyle/>
          <a:p>
            <a:fld id="{CE4E635B-CFEB-44A4-B187-80871970DC23}" type="slidenum">
              <a:rPr lang="en-US" smtClean="0"/>
              <a:t>18</a:t>
            </a:fld>
            <a:endParaRPr lang="en-US"/>
          </a:p>
        </p:txBody>
      </p:sp>
    </p:spTree>
    <p:extLst>
      <p:ext uri="{BB962C8B-B14F-4D97-AF65-F5344CB8AC3E}">
        <p14:creationId xmlns:p14="http://schemas.microsoft.com/office/powerpoint/2010/main" val="10125528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Correct answer is D </a:t>
            </a:r>
            <a:r>
              <a:rPr lang="en-US" dirty="0">
                <a:sym typeface="Wingdings" panose="05000000000000000000" pitchFamily="2" charset="2"/>
              </a:rPr>
              <a:t></a:t>
            </a:r>
            <a:endParaRPr lang="en-US" dirty="0"/>
          </a:p>
        </p:txBody>
      </p:sp>
      <p:sp>
        <p:nvSpPr>
          <p:cNvPr id="4" name="Slide Number Placeholder 3"/>
          <p:cNvSpPr>
            <a:spLocks noGrp="1"/>
          </p:cNvSpPr>
          <p:nvPr>
            <p:ph type="sldNum" sz="quarter" idx="5"/>
          </p:nvPr>
        </p:nvSpPr>
        <p:spPr/>
        <p:txBody>
          <a:bodyPr/>
          <a:lstStyle/>
          <a:p>
            <a:fld id="{CE4E635B-CFEB-44A4-B187-80871970DC23}" type="slidenum">
              <a:rPr lang="en-US" smtClean="0"/>
              <a:t>19</a:t>
            </a:fld>
            <a:endParaRPr lang="en-US"/>
          </a:p>
        </p:txBody>
      </p:sp>
    </p:spTree>
    <p:extLst>
      <p:ext uri="{BB962C8B-B14F-4D97-AF65-F5344CB8AC3E}">
        <p14:creationId xmlns:p14="http://schemas.microsoft.com/office/powerpoint/2010/main" val="4492764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00000"/>
              </a:lnSpc>
              <a:spcBef>
                <a:spcPts val="0"/>
              </a:spcBef>
              <a:spcAft>
                <a:spcPts val="0"/>
              </a:spcAft>
              <a:buSzPts val="1400"/>
              <a:buNone/>
            </a:pPr>
            <a:r>
              <a:rPr lang="en-US" sz="1200" dirty="0">
                <a:latin typeface="+mj-lt"/>
              </a:rPr>
              <a:t>We understand there is much more to </a:t>
            </a:r>
            <a:r>
              <a:rPr lang="en-US" sz="1200" b="1" dirty="0">
                <a:latin typeface="+mj-lt"/>
              </a:rPr>
              <a:t>machine learning</a:t>
            </a:r>
            <a:r>
              <a:rPr lang="en-US" sz="1200" dirty="0">
                <a:latin typeface="+mj-lt"/>
              </a:rPr>
              <a:t> than what was presented in this short course. But remember SAIG is here to help. We offer:</a:t>
            </a:r>
          </a:p>
          <a:p>
            <a:pPr marL="0" lvl="0" indent="0" algn="l" rtl="0">
              <a:lnSpc>
                <a:spcPct val="100000"/>
              </a:lnSpc>
              <a:spcBef>
                <a:spcPts val="0"/>
              </a:spcBef>
              <a:spcAft>
                <a:spcPts val="0"/>
              </a:spcAft>
              <a:buSzPts val="1400"/>
              <a:buNone/>
            </a:pPr>
            <a:r>
              <a:rPr lang="en-US" sz="1200" dirty="0">
                <a:latin typeface="+mj-lt"/>
              </a:rPr>
              <a:t>•Walk-in hours and</a:t>
            </a:r>
          </a:p>
          <a:p>
            <a:pPr marL="0" lvl="0" indent="0" algn="l" rtl="0">
              <a:lnSpc>
                <a:spcPct val="100000"/>
              </a:lnSpc>
              <a:spcBef>
                <a:spcPts val="0"/>
              </a:spcBef>
              <a:spcAft>
                <a:spcPts val="0"/>
              </a:spcAft>
              <a:buSzPts val="1400"/>
              <a:buNone/>
            </a:pPr>
            <a:r>
              <a:rPr lang="en-US" sz="1200" dirty="0">
                <a:latin typeface="+mj-lt"/>
              </a:rPr>
              <a:t>•Short-term consulting (if you are a member of our participating colleges, you can get up to 10 hours of individual consulting free each semester)</a:t>
            </a:r>
          </a:p>
          <a:p>
            <a:pPr marL="0" lvl="0" indent="0" algn="l" rtl="0">
              <a:lnSpc>
                <a:spcPct val="100000"/>
              </a:lnSpc>
              <a:spcBef>
                <a:spcPts val="0"/>
              </a:spcBef>
              <a:spcAft>
                <a:spcPts val="0"/>
              </a:spcAft>
              <a:buSzPts val="1400"/>
              <a:buNone/>
            </a:pPr>
            <a:r>
              <a:rPr lang="en-US" sz="1200" dirty="0">
                <a:latin typeface="+mj-lt"/>
              </a:rPr>
              <a:t>•As well as more short courses and seminars for R and JMP.</a:t>
            </a:r>
          </a:p>
          <a:p>
            <a:pPr marL="0" lvl="0" indent="0" algn="l" rtl="0">
              <a:lnSpc>
                <a:spcPct val="100000"/>
              </a:lnSpc>
              <a:spcBef>
                <a:spcPts val="0"/>
              </a:spcBef>
              <a:spcAft>
                <a:spcPts val="0"/>
              </a:spcAft>
              <a:buSzPts val="1400"/>
              <a:buNone/>
            </a:pPr>
            <a:r>
              <a:rPr lang="en-US" sz="1200" dirty="0">
                <a:latin typeface="+mj-lt"/>
              </a:rPr>
              <a:t>•We also offer support for proposal writing and long-term collaborative projects.</a:t>
            </a:r>
          </a:p>
          <a:p>
            <a:pPr marL="0" lvl="0" indent="0" algn="l" rtl="0">
              <a:lnSpc>
                <a:spcPct val="100000"/>
              </a:lnSpc>
              <a:spcBef>
                <a:spcPts val="0"/>
              </a:spcBef>
              <a:spcAft>
                <a:spcPts val="0"/>
              </a:spcAft>
              <a:buSzPts val="1400"/>
              <a:buNone/>
            </a:pPr>
            <a:endParaRPr lang="en-US" sz="1200" dirty="0">
              <a:latin typeface="+mj-lt"/>
            </a:endParaRPr>
          </a:p>
          <a:p>
            <a:pPr marL="0" lvl="0" indent="0" algn="l" rtl="0">
              <a:lnSpc>
                <a:spcPct val="100000"/>
              </a:lnSpc>
              <a:spcBef>
                <a:spcPts val="0"/>
              </a:spcBef>
              <a:spcAft>
                <a:spcPts val="0"/>
              </a:spcAft>
              <a:buSzPts val="1400"/>
              <a:buNone/>
            </a:pPr>
            <a:r>
              <a:rPr lang="en-US" sz="1200" dirty="0">
                <a:latin typeface="+mj-lt"/>
              </a:rPr>
              <a:t>The dates and times of walk-in hours and the inquiry form for consulting can be found on our website saig.stat.vt.edu. (</a:t>
            </a:r>
            <a:r>
              <a:rPr lang="en-US" sz="1200" b="1" dirty="0">
                <a:latin typeface="+mj-lt"/>
              </a:rPr>
              <a:t>Point to link</a:t>
            </a:r>
            <a:r>
              <a:rPr lang="en-US" sz="1200" dirty="0">
                <a:latin typeface="+mj-lt"/>
              </a:rPr>
              <a:t>)</a:t>
            </a:r>
            <a:endParaRPr lang="en-US" dirty="0"/>
          </a:p>
          <a:p>
            <a:endParaRPr lang="en-US" dirty="0"/>
          </a:p>
        </p:txBody>
      </p:sp>
      <p:sp>
        <p:nvSpPr>
          <p:cNvPr id="4" name="Slide Number Placeholder 3"/>
          <p:cNvSpPr>
            <a:spLocks noGrp="1"/>
          </p:cNvSpPr>
          <p:nvPr>
            <p:ph type="sldNum" sz="quarter" idx="5"/>
          </p:nvPr>
        </p:nvSpPr>
        <p:spPr/>
        <p:txBody>
          <a:bodyPr/>
          <a:lstStyle/>
          <a:p>
            <a:fld id="{CE4E635B-CFEB-44A4-B187-80871970DC23}" type="slidenum">
              <a:rPr lang="en-US" smtClean="0"/>
              <a:t>21</a:t>
            </a:fld>
            <a:endParaRPr lang="en-US"/>
          </a:p>
        </p:txBody>
      </p:sp>
    </p:spTree>
    <p:extLst>
      <p:ext uri="{BB962C8B-B14F-4D97-AF65-F5344CB8AC3E}">
        <p14:creationId xmlns:p14="http://schemas.microsoft.com/office/powerpoint/2010/main" val="14843312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effectLst/>
                <a:latin typeface="Times New Roman" panose="02020603050405020304" pitchFamily="18" charset="0"/>
                <a:ea typeface="Times New Roman" panose="02020603050405020304" pitchFamily="18" charset="0"/>
              </a:rPr>
              <a:t>Thank you for your time and attention today. Before leaving, please complete the course evaluation survey.</a:t>
            </a:r>
            <a:endParaRPr lang="en-US" sz="1200" dirty="0">
              <a:effectLst/>
              <a:latin typeface="Times New Roman" panose="02020603050405020304" pitchFamily="18" charset="0"/>
              <a:ea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E4E635B-CFEB-44A4-B187-80871970DC23}" type="slidenum">
              <a:rPr lang="en-US" smtClean="0"/>
              <a:t>22</a:t>
            </a:fld>
            <a:endParaRPr lang="en-US"/>
          </a:p>
        </p:txBody>
      </p:sp>
    </p:spTree>
    <p:extLst>
      <p:ext uri="{BB962C8B-B14F-4D97-AF65-F5344CB8AC3E}">
        <p14:creationId xmlns:p14="http://schemas.microsoft.com/office/powerpoint/2010/main" val="34290105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0" algn="l">
              <a:buFont typeface="Arial" panose="020B0604020202020204" pitchFamily="34" charset="0"/>
              <a:buNone/>
            </a:pPr>
            <a:r>
              <a:rPr lang="en-US" dirty="0"/>
              <a:t>Supervised:</a:t>
            </a:r>
          </a:p>
          <a:p>
            <a:pPr marL="228600" indent="0" algn="l">
              <a:buFont typeface="Arial" panose="020B0604020202020204" pitchFamily="34" charset="0"/>
              <a:buNone/>
            </a:pPr>
            <a:r>
              <a:rPr lang="en-US" dirty="0"/>
              <a:t>Output</a:t>
            </a:r>
          </a:p>
          <a:p>
            <a:pPr marL="228600" indent="0" algn="l">
              <a:buFont typeface="Arial" panose="020B0604020202020204" pitchFamily="34" charset="0"/>
              <a:buNone/>
            </a:pPr>
            <a:r>
              <a:rPr lang="en-US" dirty="0"/>
              <a:t>Interested in predicting (continuous=regression, discrete category=classification)</a:t>
            </a:r>
          </a:p>
          <a:p>
            <a:pPr marL="228600" indent="0" algn="l">
              <a:buFont typeface="Arial" panose="020B0604020202020204" pitchFamily="34" charset="0"/>
              <a:buNone/>
            </a:pPr>
            <a:endParaRPr lang="en-US" dirty="0"/>
          </a:p>
          <a:p>
            <a:pPr marL="228600" indent="0" algn="l">
              <a:buFont typeface="Arial" panose="020B0604020202020204" pitchFamily="34" charset="0"/>
              <a:buNone/>
            </a:pPr>
            <a:r>
              <a:rPr lang="en-US" dirty="0"/>
              <a:t>Unsupervised:</a:t>
            </a:r>
            <a:br>
              <a:rPr lang="en-US" dirty="0"/>
            </a:br>
            <a:r>
              <a:rPr lang="en-US" dirty="0"/>
              <a:t>No output</a:t>
            </a:r>
          </a:p>
          <a:p>
            <a:pPr marL="228600" indent="0" algn="l">
              <a:buFont typeface="Arial" panose="020B0604020202020204" pitchFamily="34" charset="0"/>
              <a:buNone/>
            </a:pPr>
            <a:r>
              <a:rPr lang="en-US" dirty="0"/>
              <a:t>Interested in revealing patterns or relationships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1964899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p:txBody>
          <a:bodyPr/>
          <a:lstStyle/>
          <a:p>
            <a:fld id="{A693F063-92C7-460A-82F6-311966F26150}" type="slidenum">
              <a:rPr lang="en-US" smtClean="0"/>
              <a:t>5</a:t>
            </a:fld>
            <a:endParaRPr lang="en-US"/>
          </a:p>
        </p:txBody>
      </p:sp>
    </p:spTree>
    <p:extLst>
      <p:ext uri="{BB962C8B-B14F-4D97-AF65-F5344CB8AC3E}">
        <p14:creationId xmlns:p14="http://schemas.microsoft.com/office/powerpoint/2010/main" val="3131716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fontAlgn="base">
              <a:spcBef>
                <a:spcPts val="0"/>
              </a:spcBef>
              <a:spcAft>
                <a:spcPts val="1200"/>
              </a:spcAft>
            </a:pPr>
            <a:endParaRPr lang="en-US" dirty="0"/>
          </a:p>
        </p:txBody>
      </p:sp>
      <p:sp>
        <p:nvSpPr>
          <p:cNvPr id="4" name="Slide Number Placeholder 3"/>
          <p:cNvSpPr>
            <a:spLocks noGrp="1"/>
          </p:cNvSpPr>
          <p:nvPr>
            <p:ph type="sldNum" sz="quarter" idx="5"/>
          </p:nvPr>
        </p:nvSpPr>
        <p:spPr/>
        <p:txBody>
          <a:bodyPr/>
          <a:lstStyle/>
          <a:p>
            <a:fld id="{CE4E635B-CFEB-44A4-B187-80871970DC23}" type="slidenum">
              <a:rPr lang="en-US" smtClean="0"/>
              <a:t>6</a:t>
            </a:fld>
            <a:endParaRPr lang="en-US"/>
          </a:p>
        </p:txBody>
      </p:sp>
    </p:spTree>
    <p:extLst>
      <p:ext uri="{BB962C8B-B14F-4D97-AF65-F5344CB8AC3E}">
        <p14:creationId xmlns:p14="http://schemas.microsoft.com/office/powerpoint/2010/main" val="9598431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course roadmap gives a nice overview of the machine learning algorithms we will cover in the following training modules. However, we want you to be aware of the ever-evolving landscape of machine learning.  It is important to keep up to date on new algorithms.  The modules supplied here will give you a great foundation for expanding that knowledge. </a:t>
            </a:r>
          </a:p>
          <a:p>
            <a:endParaRPr lang="en-US" dirty="0"/>
          </a:p>
        </p:txBody>
      </p:sp>
      <p:sp>
        <p:nvSpPr>
          <p:cNvPr id="4" name="Slide Number Placeholder 3"/>
          <p:cNvSpPr>
            <a:spLocks noGrp="1"/>
          </p:cNvSpPr>
          <p:nvPr>
            <p:ph type="sldNum" sz="quarter" idx="5"/>
          </p:nvPr>
        </p:nvSpPr>
        <p:spPr/>
        <p:txBody>
          <a:bodyPr/>
          <a:lstStyle/>
          <a:p>
            <a:fld id="{CE4E635B-CFEB-44A4-B187-80871970DC23}" type="slidenum">
              <a:rPr lang="en-US" smtClean="0"/>
              <a:t>7</a:t>
            </a:fld>
            <a:endParaRPr lang="en-US"/>
          </a:p>
        </p:txBody>
      </p:sp>
    </p:spTree>
    <p:extLst>
      <p:ext uri="{BB962C8B-B14F-4D97-AF65-F5344CB8AC3E}">
        <p14:creationId xmlns:p14="http://schemas.microsoft.com/office/powerpoint/2010/main" val="23414845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the ML paradigm to evaluate model performance with test error</a:t>
            </a:r>
          </a:p>
          <a:p>
            <a:endParaRPr lang="en-US" dirty="0"/>
          </a:p>
          <a:p>
            <a:pPr marL="228600" indent="0">
              <a:buFont typeface="Arial" panose="020B0604020202020204" pitchFamily="34" charset="0"/>
              <a:buNone/>
            </a:pPr>
            <a:r>
              <a:rPr lang="en-US" dirty="0"/>
              <a:t>A common way to evaluate its performance in this paradigm is through test error.  The model is used to make predictions on the test set, which the model has not yet “seen”, and from these predictions we can get test error.  Test error is the average error that results from using a machine learning method to predict the response on data that was not used in training the method.  Remember, the model was only built using the training and validation sets, thus it was built to do well on that data.  We want to ensure the model will also do well on new data, which is why a test set is used.  </a:t>
            </a:r>
          </a:p>
          <a:p>
            <a:endParaRPr lang="en-US" dirty="0"/>
          </a:p>
          <a:p>
            <a:r>
              <a:rPr lang="en-US" dirty="0"/>
              <a:t>Recall for the purposes of this course, we will limit ourselves to training and test (exclude validation)</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648699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Correct answer is C</a:t>
            </a:r>
          </a:p>
          <a:p>
            <a:r>
              <a:rPr lang="en-US" dirty="0"/>
              <a:t>It adjusted temps based on user defined rules. A “smart” thermostat would be</a:t>
            </a:r>
          </a:p>
        </p:txBody>
      </p:sp>
      <p:sp>
        <p:nvSpPr>
          <p:cNvPr id="4" name="Slide Number Placeholder 3"/>
          <p:cNvSpPr>
            <a:spLocks noGrp="1"/>
          </p:cNvSpPr>
          <p:nvPr>
            <p:ph type="sldNum" sz="quarter" idx="5"/>
          </p:nvPr>
        </p:nvSpPr>
        <p:spPr/>
        <p:txBody>
          <a:bodyPr/>
          <a:lstStyle/>
          <a:p>
            <a:fld id="{CE4E635B-CFEB-44A4-B187-80871970DC23}" type="slidenum">
              <a:rPr lang="en-US" smtClean="0"/>
              <a:t>10</a:t>
            </a:fld>
            <a:endParaRPr lang="en-US"/>
          </a:p>
        </p:txBody>
      </p:sp>
    </p:spTree>
    <p:extLst>
      <p:ext uri="{BB962C8B-B14F-4D97-AF65-F5344CB8AC3E}">
        <p14:creationId xmlns:p14="http://schemas.microsoft.com/office/powerpoint/2010/main" val="4756040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Correct answer is A</a:t>
            </a:r>
          </a:p>
          <a:p>
            <a:r>
              <a:rPr lang="en-US" dirty="0"/>
              <a:t>B is unsupervised</a:t>
            </a:r>
          </a:p>
          <a:p>
            <a:r>
              <a:rPr lang="en-US" dirty="0"/>
              <a:t>C is reinforcement</a:t>
            </a:r>
          </a:p>
          <a:p>
            <a:r>
              <a:rPr lang="en-US" dirty="0"/>
              <a:t>D is large language model</a:t>
            </a:r>
          </a:p>
        </p:txBody>
      </p:sp>
      <p:sp>
        <p:nvSpPr>
          <p:cNvPr id="4" name="Slide Number Placeholder 3"/>
          <p:cNvSpPr>
            <a:spLocks noGrp="1"/>
          </p:cNvSpPr>
          <p:nvPr>
            <p:ph type="sldNum" sz="quarter" idx="5"/>
          </p:nvPr>
        </p:nvSpPr>
        <p:spPr/>
        <p:txBody>
          <a:bodyPr/>
          <a:lstStyle/>
          <a:p>
            <a:fld id="{CE4E635B-CFEB-44A4-B187-80871970DC23}" type="slidenum">
              <a:rPr lang="en-US" smtClean="0"/>
              <a:t>11</a:t>
            </a:fld>
            <a:endParaRPr lang="en-US"/>
          </a:p>
        </p:txBody>
      </p:sp>
    </p:spTree>
    <p:extLst>
      <p:ext uri="{BB962C8B-B14F-4D97-AF65-F5344CB8AC3E}">
        <p14:creationId xmlns:p14="http://schemas.microsoft.com/office/powerpoint/2010/main" val="11783365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Correct answer is A true</a:t>
            </a:r>
          </a:p>
        </p:txBody>
      </p:sp>
      <p:sp>
        <p:nvSpPr>
          <p:cNvPr id="4" name="Slide Number Placeholder 3"/>
          <p:cNvSpPr>
            <a:spLocks noGrp="1"/>
          </p:cNvSpPr>
          <p:nvPr>
            <p:ph type="sldNum" sz="quarter" idx="5"/>
          </p:nvPr>
        </p:nvSpPr>
        <p:spPr/>
        <p:txBody>
          <a:bodyPr/>
          <a:lstStyle/>
          <a:p>
            <a:fld id="{CE4E635B-CFEB-44A4-B187-80871970DC23}" type="slidenum">
              <a:rPr lang="en-US" smtClean="0"/>
              <a:t>12</a:t>
            </a:fld>
            <a:endParaRPr lang="en-US"/>
          </a:p>
        </p:txBody>
      </p:sp>
    </p:spTree>
    <p:extLst>
      <p:ext uri="{BB962C8B-B14F-4D97-AF65-F5344CB8AC3E}">
        <p14:creationId xmlns:p14="http://schemas.microsoft.com/office/powerpoint/2010/main" val="194963083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370F1-DFB9-4723-B8B8-13DAE1FF4D23}"/>
              </a:ext>
            </a:extLst>
          </p:cNvPr>
          <p:cNvSpPr>
            <a:spLocks noGrp="1"/>
          </p:cNvSpPr>
          <p:nvPr>
            <p:ph type="ctrTitle" hasCustomPrompt="1"/>
          </p:nvPr>
        </p:nvSpPr>
        <p:spPr>
          <a:xfrm>
            <a:off x="7933944" y="1122363"/>
            <a:ext cx="3840480" cy="3657600"/>
          </a:xfrm>
          <a:solidFill>
            <a:schemeClr val="accent1"/>
          </a:solidFill>
          <a:ln>
            <a:solidFill>
              <a:schemeClr val="accent1"/>
            </a:solidFill>
          </a:ln>
        </p:spPr>
        <p:txBody>
          <a:bodyPr anchor="ctr">
            <a:normAutofit/>
          </a:bodyPr>
          <a:lstStyle>
            <a:lvl1pPr algn="ctr">
              <a:defRPr sz="4000">
                <a:solidFill>
                  <a:schemeClr val="bg1"/>
                </a:solidFill>
              </a:defRPr>
            </a:lvl1pPr>
          </a:lstStyle>
          <a:p>
            <a:r>
              <a:rPr lang="en-US" dirty="0"/>
              <a:t>Course Title</a:t>
            </a:r>
          </a:p>
        </p:txBody>
      </p:sp>
      <p:sp>
        <p:nvSpPr>
          <p:cNvPr id="3" name="Subtitle 2">
            <a:extLst>
              <a:ext uri="{FF2B5EF4-FFF2-40B4-BE49-F238E27FC236}">
                <a16:creationId xmlns:a16="http://schemas.microsoft.com/office/drawing/2014/main" id="{9A164A3A-ED3D-4CA6-9F05-97E05496AB1D}"/>
              </a:ext>
            </a:extLst>
          </p:cNvPr>
          <p:cNvSpPr>
            <a:spLocks noGrp="1"/>
          </p:cNvSpPr>
          <p:nvPr>
            <p:ph type="subTitle" idx="1"/>
          </p:nvPr>
        </p:nvSpPr>
        <p:spPr>
          <a:xfrm>
            <a:off x="7933944" y="4781614"/>
            <a:ext cx="3840480" cy="548640"/>
          </a:xfrm>
          <a:solidFill>
            <a:schemeClr val="accent1"/>
          </a:solidFill>
          <a:ln>
            <a:solidFill>
              <a:schemeClr val="accent1"/>
            </a:solidFill>
          </a:ln>
        </p:spPr>
        <p:txBody>
          <a:bodyPr anchor="ctr">
            <a:noAutofit/>
          </a:bodyPr>
          <a:lstStyle>
            <a:lvl1pPr marL="0" indent="0" algn="ctr">
              <a:buNone/>
              <a:defRPr sz="1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US" dirty="0"/>
          </a:p>
        </p:txBody>
      </p:sp>
      <p:sp>
        <p:nvSpPr>
          <p:cNvPr id="7" name="Subtitle 2">
            <a:extLst>
              <a:ext uri="{FF2B5EF4-FFF2-40B4-BE49-F238E27FC236}">
                <a16:creationId xmlns:a16="http://schemas.microsoft.com/office/drawing/2014/main" id="{53A2F491-5034-4654-9049-8EA81BAED1D9}"/>
              </a:ext>
            </a:extLst>
          </p:cNvPr>
          <p:cNvSpPr txBox="1">
            <a:spLocks/>
          </p:cNvSpPr>
          <p:nvPr userDrawn="1"/>
        </p:nvSpPr>
        <p:spPr>
          <a:xfrm>
            <a:off x="7933944" y="5336350"/>
            <a:ext cx="3840480" cy="914400"/>
          </a:xfrm>
          <a:prstGeom prst="rect">
            <a:avLst/>
          </a:prstGeom>
          <a:solidFill>
            <a:schemeClr val="bg1"/>
          </a:solidFill>
          <a:ln>
            <a:solidFill>
              <a:schemeClr val="bg1"/>
            </a:solidFill>
          </a:ln>
        </p:spPr>
        <p:txBody>
          <a:bodyPr vert="horz" lIns="91440" tIns="45720" rIns="91440" bIns="45720" rtlCol="0" anchor="ctr">
            <a:noAutofit/>
          </a:bodyPr>
          <a:lstStyle>
            <a:lvl1pPr marL="0" indent="0" algn="ctr" defTabSz="914400" rtl="0" eaLnBrk="1" latinLnBrk="0" hangingPunct="1">
              <a:lnSpc>
                <a:spcPct val="90000"/>
              </a:lnSpc>
              <a:spcBef>
                <a:spcPts val="1000"/>
              </a:spcBef>
              <a:buClr>
                <a:schemeClr val="accent1"/>
              </a:buClr>
              <a:buFont typeface="Wingdings" panose="05000000000000000000" pitchFamily="2" charset="2"/>
              <a:buNone/>
              <a:defRPr sz="1000" kern="1200">
                <a:solidFill>
                  <a:schemeClr val="bg1"/>
                </a:solidFill>
                <a:latin typeface="Acherus Grotesque" panose="02000505000000020004" pitchFamily="50" charset="0"/>
                <a:ea typeface="+mn-ea"/>
                <a:cs typeface="+mn-cs"/>
              </a:defRPr>
            </a:lvl1pPr>
            <a:lvl2pPr marL="457200" indent="0" algn="ctr" defTabSz="914400" rtl="0" eaLnBrk="1" latinLnBrk="0" hangingPunct="1">
              <a:lnSpc>
                <a:spcPct val="90000"/>
              </a:lnSpc>
              <a:spcBef>
                <a:spcPts val="500"/>
              </a:spcBef>
              <a:buClr>
                <a:schemeClr val="accent1"/>
              </a:buClr>
              <a:buFont typeface="Arial" panose="020B0604020202020204" pitchFamily="34" charset="0"/>
              <a:buNone/>
              <a:defRPr sz="2000" kern="1200">
                <a:solidFill>
                  <a:schemeClr val="tx1"/>
                </a:solidFill>
                <a:latin typeface="Acherus Grotesque" panose="02000505000000020004" pitchFamily="50" charset="0"/>
                <a:ea typeface="+mn-ea"/>
                <a:cs typeface="+mn-cs"/>
              </a:defRPr>
            </a:lvl2pPr>
            <a:lvl3pPr marL="914400" indent="0" algn="ctr" defTabSz="914400" rtl="0" eaLnBrk="1" latinLnBrk="0" hangingPunct="1">
              <a:lnSpc>
                <a:spcPct val="90000"/>
              </a:lnSpc>
              <a:spcBef>
                <a:spcPts val="500"/>
              </a:spcBef>
              <a:buClr>
                <a:schemeClr val="accent1"/>
              </a:buClr>
              <a:buFont typeface="Wingdings" panose="05000000000000000000" pitchFamily="2" charset="2"/>
              <a:buNone/>
              <a:defRPr sz="1800" kern="1200">
                <a:solidFill>
                  <a:schemeClr val="tx1"/>
                </a:solidFill>
                <a:latin typeface="Acherus Grotesque" panose="02000505000000020004" pitchFamily="50" charset="0"/>
                <a:ea typeface="+mn-ea"/>
                <a:cs typeface="+mn-cs"/>
              </a:defRPr>
            </a:lvl3pPr>
            <a:lvl4pPr marL="1371600" indent="0" algn="ctr" defTabSz="914400" rtl="0" eaLnBrk="1" latinLnBrk="0" hangingPunct="1">
              <a:lnSpc>
                <a:spcPct val="90000"/>
              </a:lnSpc>
              <a:spcBef>
                <a:spcPts val="500"/>
              </a:spcBef>
              <a:buClr>
                <a:schemeClr val="accent1"/>
              </a:buClr>
              <a:buFont typeface="Arial" panose="020B0604020202020204" pitchFamily="34" charset="0"/>
              <a:buNone/>
              <a:defRPr sz="1600" kern="1200">
                <a:solidFill>
                  <a:schemeClr val="tx1"/>
                </a:solidFill>
                <a:latin typeface="Acherus Grotesque" panose="02000505000000020004" pitchFamily="50" charset="0"/>
                <a:ea typeface="+mn-ea"/>
                <a:cs typeface="+mn-cs"/>
              </a:defRPr>
            </a:lvl4pPr>
            <a:lvl5pPr marL="1828800" indent="0" algn="ctr" defTabSz="914400" rtl="0" eaLnBrk="1" latinLnBrk="0" hangingPunct="1">
              <a:lnSpc>
                <a:spcPct val="90000"/>
              </a:lnSpc>
              <a:spcBef>
                <a:spcPts val="500"/>
              </a:spcBef>
              <a:buClr>
                <a:schemeClr val="accent1"/>
              </a:buClr>
              <a:buFont typeface="Arial" panose="020B0604020202020204" pitchFamily="34" charset="0"/>
              <a:buNone/>
              <a:defRPr sz="1600" kern="1200">
                <a:solidFill>
                  <a:schemeClr val="tx1"/>
                </a:solidFill>
                <a:latin typeface="Acherus Grotesque" panose="02000505000000020004" pitchFamily="50" charset="0"/>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pic>
        <p:nvPicPr>
          <p:cNvPr id="9" name="Picture 8">
            <a:extLst>
              <a:ext uri="{FF2B5EF4-FFF2-40B4-BE49-F238E27FC236}">
                <a16:creationId xmlns:a16="http://schemas.microsoft.com/office/drawing/2014/main" id="{F460735A-420A-4B32-BDE1-546C77BB109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700514" y="5577142"/>
            <a:ext cx="2289053" cy="432817"/>
          </a:xfrm>
          <a:prstGeom prst="rect">
            <a:avLst/>
          </a:prstGeom>
        </p:spPr>
      </p:pic>
      <p:sp>
        <p:nvSpPr>
          <p:cNvPr id="10" name="Subtitle 2">
            <a:extLst>
              <a:ext uri="{FF2B5EF4-FFF2-40B4-BE49-F238E27FC236}">
                <a16:creationId xmlns:a16="http://schemas.microsoft.com/office/drawing/2014/main" id="{865B6E62-55BB-44EA-9F3F-611E6759F2BE}"/>
              </a:ext>
            </a:extLst>
          </p:cNvPr>
          <p:cNvSpPr txBox="1">
            <a:spLocks/>
          </p:cNvSpPr>
          <p:nvPr userDrawn="1"/>
        </p:nvSpPr>
        <p:spPr>
          <a:xfrm>
            <a:off x="7933944" y="200470"/>
            <a:ext cx="3840480" cy="914400"/>
          </a:xfrm>
          <a:prstGeom prst="rect">
            <a:avLst/>
          </a:prstGeom>
          <a:solidFill>
            <a:schemeClr val="bg1"/>
          </a:solidFill>
          <a:ln>
            <a:solidFill>
              <a:schemeClr val="bg1"/>
            </a:solidFill>
          </a:ln>
        </p:spPr>
        <p:txBody>
          <a:bodyPr vert="horz" lIns="91440" tIns="45720" rIns="91440" bIns="45720" rtlCol="0" anchor="ctr">
            <a:noAutofit/>
          </a:bodyPr>
          <a:lstStyle>
            <a:lvl1pPr marL="0" indent="0" algn="ctr" defTabSz="914400" rtl="0" eaLnBrk="1" latinLnBrk="0" hangingPunct="1">
              <a:lnSpc>
                <a:spcPct val="90000"/>
              </a:lnSpc>
              <a:spcBef>
                <a:spcPts val="1000"/>
              </a:spcBef>
              <a:buClr>
                <a:schemeClr val="accent1"/>
              </a:buClr>
              <a:buFont typeface="Wingdings" panose="05000000000000000000" pitchFamily="2" charset="2"/>
              <a:buNone/>
              <a:defRPr sz="1000" kern="1200">
                <a:solidFill>
                  <a:schemeClr val="bg1"/>
                </a:solidFill>
                <a:latin typeface="Acherus Grotesque" panose="02000505000000020004" pitchFamily="50" charset="0"/>
                <a:ea typeface="+mn-ea"/>
                <a:cs typeface="+mn-cs"/>
              </a:defRPr>
            </a:lvl1pPr>
            <a:lvl2pPr marL="457200" indent="0" algn="ctr" defTabSz="914400" rtl="0" eaLnBrk="1" latinLnBrk="0" hangingPunct="1">
              <a:lnSpc>
                <a:spcPct val="90000"/>
              </a:lnSpc>
              <a:spcBef>
                <a:spcPts val="500"/>
              </a:spcBef>
              <a:buClr>
                <a:schemeClr val="accent1"/>
              </a:buClr>
              <a:buFont typeface="Arial" panose="020B0604020202020204" pitchFamily="34" charset="0"/>
              <a:buNone/>
              <a:defRPr sz="2000" kern="1200">
                <a:solidFill>
                  <a:schemeClr val="tx1"/>
                </a:solidFill>
                <a:latin typeface="Acherus Grotesque" panose="02000505000000020004" pitchFamily="50" charset="0"/>
                <a:ea typeface="+mn-ea"/>
                <a:cs typeface="+mn-cs"/>
              </a:defRPr>
            </a:lvl2pPr>
            <a:lvl3pPr marL="914400" indent="0" algn="ctr" defTabSz="914400" rtl="0" eaLnBrk="1" latinLnBrk="0" hangingPunct="1">
              <a:lnSpc>
                <a:spcPct val="90000"/>
              </a:lnSpc>
              <a:spcBef>
                <a:spcPts val="500"/>
              </a:spcBef>
              <a:buClr>
                <a:schemeClr val="accent1"/>
              </a:buClr>
              <a:buFont typeface="Wingdings" panose="05000000000000000000" pitchFamily="2" charset="2"/>
              <a:buNone/>
              <a:defRPr sz="1800" kern="1200">
                <a:solidFill>
                  <a:schemeClr val="tx1"/>
                </a:solidFill>
                <a:latin typeface="Acherus Grotesque" panose="02000505000000020004" pitchFamily="50" charset="0"/>
                <a:ea typeface="+mn-ea"/>
                <a:cs typeface="+mn-cs"/>
              </a:defRPr>
            </a:lvl3pPr>
            <a:lvl4pPr marL="1371600" indent="0" algn="ctr" defTabSz="914400" rtl="0" eaLnBrk="1" latinLnBrk="0" hangingPunct="1">
              <a:lnSpc>
                <a:spcPct val="90000"/>
              </a:lnSpc>
              <a:spcBef>
                <a:spcPts val="500"/>
              </a:spcBef>
              <a:buClr>
                <a:schemeClr val="accent1"/>
              </a:buClr>
              <a:buFont typeface="Arial" panose="020B0604020202020204" pitchFamily="34" charset="0"/>
              <a:buNone/>
              <a:defRPr sz="1600" kern="1200">
                <a:solidFill>
                  <a:schemeClr val="tx1"/>
                </a:solidFill>
                <a:latin typeface="Acherus Grotesque" panose="02000505000000020004" pitchFamily="50" charset="0"/>
                <a:ea typeface="+mn-ea"/>
                <a:cs typeface="+mn-cs"/>
              </a:defRPr>
            </a:lvl4pPr>
            <a:lvl5pPr marL="1828800" indent="0" algn="ctr" defTabSz="914400" rtl="0" eaLnBrk="1" latinLnBrk="0" hangingPunct="1">
              <a:lnSpc>
                <a:spcPct val="90000"/>
              </a:lnSpc>
              <a:spcBef>
                <a:spcPts val="500"/>
              </a:spcBef>
              <a:buClr>
                <a:schemeClr val="accent1"/>
              </a:buClr>
              <a:buFont typeface="Arial" panose="020B0604020202020204" pitchFamily="34" charset="0"/>
              <a:buNone/>
              <a:defRPr sz="1600" kern="1200">
                <a:solidFill>
                  <a:schemeClr val="tx1"/>
                </a:solidFill>
                <a:latin typeface="Acherus Grotesque" panose="02000505000000020004" pitchFamily="50" charset="0"/>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pic>
        <p:nvPicPr>
          <p:cNvPr id="12" name="Picture 11">
            <a:extLst>
              <a:ext uri="{FF2B5EF4-FFF2-40B4-BE49-F238E27FC236}">
                <a16:creationId xmlns:a16="http://schemas.microsoft.com/office/drawing/2014/main" id="{EF699024-D30E-488D-8FDF-E3D9EC58E22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022080" y="246190"/>
            <a:ext cx="1645920" cy="822960"/>
          </a:xfrm>
          <a:prstGeom prst="rect">
            <a:avLst/>
          </a:prstGeom>
        </p:spPr>
      </p:pic>
    </p:spTree>
    <p:extLst>
      <p:ext uri="{BB962C8B-B14F-4D97-AF65-F5344CB8AC3E}">
        <p14:creationId xmlns:p14="http://schemas.microsoft.com/office/powerpoint/2010/main" val="10349356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396C6A7-1EDF-47A8-A823-17B14982FF6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EED73DB-F719-4061-9029-8AFFBA4AA14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B32FA950-F7A6-4DC3-AE97-DCDB3D2912F8}"/>
              </a:ext>
            </a:extLst>
          </p:cNvPr>
          <p:cNvSpPr>
            <a:spLocks noGrp="1"/>
          </p:cNvSpPr>
          <p:nvPr>
            <p:ph type="ftr" sz="quarter" idx="11"/>
          </p:nvPr>
        </p:nvSpPr>
        <p:spPr/>
        <p:txBody>
          <a:bodyPr/>
          <a:lstStyle/>
          <a:p>
            <a:r>
              <a:rPr lang="en-US" dirty="0"/>
              <a:t>Introduction to Machine Learning Wrap-Up</a:t>
            </a:r>
          </a:p>
        </p:txBody>
      </p:sp>
      <p:sp>
        <p:nvSpPr>
          <p:cNvPr id="6" name="Slide Number Placeholder 5">
            <a:extLst>
              <a:ext uri="{FF2B5EF4-FFF2-40B4-BE49-F238E27FC236}">
                <a16:creationId xmlns:a16="http://schemas.microsoft.com/office/drawing/2014/main" id="{F75A7E1C-1A67-4AFF-89D3-2175E1C4BB2B}"/>
              </a:ext>
            </a:extLst>
          </p:cNvPr>
          <p:cNvSpPr>
            <a:spLocks noGrp="1"/>
          </p:cNvSpPr>
          <p:nvPr>
            <p:ph type="sldNum" sz="quarter" idx="12"/>
          </p:nvPr>
        </p:nvSpPr>
        <p:spPr/>
        <p:txBody>
          <a:bodyPr/>
          <a:lstStyle/>
          <a:p>
            <a:fld id="{8E06CFEE-053A-4A40-A88B-A288F0289482}" type="slidenum">
              <a:rPr lang="en-US" smtClean="0"/>
              <a:t>‹#›</a:t>
            </a:fld>
            <a:endParaRPr lang="en-US"/>
          </a:p>
        </p:txBody>
      </p:sp>
    </p:spTree>
    <p:extLst>
      <p:ext uri="{BB962C8B-B14F-4D97-AF65-F5344CB8AC3E}">
        <p14:creationId xmlns:p14="http://schemas.microsoft.com/office/powerpoint/2010/main" val="38540938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CBF9B-5D0E-4C01-B688-9E9A45E67681}"/>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F52FFA50-5D06-4B68-A5C6-80944B8CC6B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5F00E36B-72A7-4BFB-871F-DF9DC8F5C1EB}"/>
              </a:ext>
            </a:extLst>
          </p:cNvPr>
          <p:cNvSpPr>
            <a:spLocks noGrp="1"/>
          </p:cNvSpPr>
          <p:nvPr>
            <p:ph type="ftr" sz="quarter" idx="11"/>
          </p:nvPr>
        </p:nvSpPr>
        <p:spPr/>
        <p:txBody>
          <a:bodyPr/>
          <a:lstStyle/>
          <a:p>
            <a:r>
              <a:rPr lang="en-US" dirty="0"/>
              <a:t>Introduction to Machine Learning Wrap-Up</a:t>
            </a:r>
          </a:p>
        </p:txBody>
      </p:sp>
      <p:sp>
        <p:nvSpPr>
          <p:cNvPr id="6" name="Slide Number Placeholder 5">
            <a:extLst>
              <a:ext uri="{FF2B5EF4-FFF2-40B4-BE49-F238E27FC236}">
                <a16:creationId xmlns:a16="http://schemas.microsoft.com/office/drawing/2014/main" id="{871233C3-DB48-4D30-9B9F-200A1796C8D8}"/>
              </a:ext>
            </a:extLst>
          </p:cNvPr>
          <p:cNvSpPr>
            <a:spLocks noGrp="1"/>
          </p:cNvSpPr>
          <p:nvPr>
            <p:ph type="sldNum" sz="quarter" idx="12"/>
          </p:nvPr>
        </p:nvSpPr>
        <p:spPr/>
        <p:txBody>
          <a:bodyPr/>
          <a:lstStyle/>
          <a:p>
            <a:fld id="{8E06CFEE-053A-4A40-A88B-A288F0289482}" type="slidenum">
              <a:rPr lang="en-US" smtClean="0"/>
              <a:t>‹#›</a:t>
            </a:fld>
            <a:endParaRPr lang="en-US"/>
          </a:p>
        </p:txBody>
      </p:sp>
    </p:spTree>
    <p:extLst>
      <p:ext uri="{BB962C8B-B14F-4D97-AF65-F5344CB8AC3E}">
        <p14:creationId xmlns:p14="http://schemas.microsoft.com/office/powerpoint/2010/main" val="3543831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C76AF-4DF3-4404-985D-82163DCC1C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02492BE-A31D-4A9B-901D-6F52A0B4BB4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2C52D36-95BE-44DF-A9D9-8CC31572093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C0C3E87-5695-445C-9BAA-AB58B0E3AB8E}"/>
              </a:ext>
            </a:extLst>
          </p:cNvPr>
          <p:cNvSpPr>
            <a:spLocks noGrp="1"/>
          </p:cNvSpPr>
          <p:nvPr>
            <p:ph type="ftr" sz="quarter" idx="11"/>
          </p:nvPr>
        </p:nvSpPr>
        <p:spPr/>
        <p:txBody>
          <a:bodyPr/>
          <a:lstStyle/>
          <a:p>
            <a:r>
              <a:rPr lang="en-US" dirty="0"/>
              <a:t>Introduction to Machine Learning Wrap-Up</a:t>
            </a:r>
          </a:p>
        </p:txBody>
      </p:sp>
      <p:sp>
        <p:nvSpPr>
          <p:cNvPr id="7" name="Slide Number Placeholder 6">
            <a:extLst>
              <a:ext uri="{FF2B5EF4-FFF2-40B4-BE49-F238E27FC236}">
                <a16:creationId xmlns:a16="http://schemas.microsoft.com/office/drawing/2014/main" id="{334D1FB6-9447-4C83-9B8A-08EC7D9C33F3}"/>
              </a:ext>
            </a:extLst>
          </p:cNvPr>
          <p:cNvSpPr>
            <a:spLocks noGrp="1"/>
          </p:cNvSpPr>
          <p:nvPr>
            <p:ph type="sldNum" sz="quarter" idx="12"/>
          </p:nvPr>
        </p:nvSpPr>
        <p:spPr/>
        <p:txBody>
          <a:bodyPr/>
          <a:lstStyle/>
          <a:p>
            <a:fld id="{8E06CFEE-053A-4A40-A88B-A288F0289482}" type="slidenum">
              <a:rPr lang="en-US" smtClean="0"/>
              <a:t>‹#›</a:t>
            </a:fld>
            <a:endParaRPr lang="en-US"/>
          </a:p>
        </p:txBody>
      </p:sp>
    </p:spTree>
    <p:extLst>
      <p:ext uri="{BB962C8B-B14F-4D97-AF65-F5344CB8AC3E}">
        <p14:creationId xmlns:p14="http://schemas.microsoft.com/office/powerpoint/2010/main" val="17732499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DE8AD-C595-4FEC-ABF3-B635460AA9D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3425B4E-B348-46E9-8C04-DC9237D84B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15FB086-7552-41C4-A531-8D04E1E75BC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77953E3-88E7-4117-8CE1-9811756E45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4C8BF73-9327-4079-B64C-2024D0EB33F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16267A56-5B1E-4138-AFE4-DC2743105ED4}"/>
              </a:ext>
            </a:extLst>
          </p:cNvPr>
          <p:cNvSpPr>
            <a:spLocks noGrp="1"/>
          </p:cNvSpPr>
          <p:nvPr>
            <p:ph type="ftr" sz="quarter" idx="11"/>
          </p:nvPr>
        </p:nvSpPr>
        <p:spPr/>
        <p:txBody>
          <a:bodyPr/>
          <a:lstStyle/>
          <a:p>
            <a:r>
              <a:rPr lang="en-US" dirty="0"/>
              <a:t>Introduction to Machine Learning Wrap-Up</a:t>
            </a:r>
          </a:p>
        </p:txBody>
      </p:sp>
      <p:sp>
        <p:nvSpPr>
          <p:cNvPr id="9" name="Slide Number Placeholder 8">
            <a:extLst>
              <a:ext uri="{FF2B5EF4-FFF2-40B4-BE49-F238E27FC236}">
                <a16:creationId xmlns:a16="http://schemas.microsoft.com/office/drawing/2014/main" id="{4A75C833-A627-4487-94F7-AF92DA519941}"/>
              </a:ext>
            </a:extLst>
          </p:cNvPr>
          <p:cNvSpPr>
            <a:spLocks noGrp="1"/>
          </p:cNvSpPr>
          <p:nvPr>
            <p:ph type="sldNum" sz="quarter" idx="12"/>
          </p:nvPr>
        </p:nvSpPr>
        <p:spPr/>
        <p:txBody>
          <a:bodyPr/>
          <a:lstStyle/>
          <a:p>
            <a:fld id="{8E06CFEE-053A-4A40-A88B-A288F0289482}" type="slidenum">
              <a:rPr lang="en-US" smtClean="0"/>
              <a:t>‹#›</a:t>
            </a:fld>
            <a:endParaRPr lang="en-US"/>
          </a:p>
        </p:txBody>
      </p:sp>
    </p:spTree>
    <p:extLst>
      <p:ext uri="{BB962C8B-B14F-4D97-AF65-F5344CB8AC3E}">
        <p14:creationId xmlns:p14="http://schemas.microsoft.com/office/powerpoint/2010/main" val="22660416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D6496-30DD-4AF6-A220-641CACA5883E}"/>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208168B5-AA0D-4129-B0C3-575E5C748ABC}"/>
              </a:ext>
            </a:extLst>
          </p:cNvPr>
          <p:cNvSpPr>
            <a:spLocks noGrp="1"/>
          </p:cNvSpPr>
          <p:nvPr>
            <p:ph type="ftr" sz="quarter" idx="11"/>
          </p:nvPr>
        </p:nvSpPr>
        <p:spPr/>
        <p:txBody>
          <a:bodyPr/>
          <a:lstStyle/>
          <a:p>
            <a:r>
              <a:rPr lang="en-US" dirty="0"/>
              <a:t>Introduction to Machine Learning Wrap-Up</a:t>
            </a:r>
          </a:p>
        </p:txBody>
      </p:sp>
      <p:sp>
        <p:nvSpPr>
          <p:cNvPr id="5" name="Slide Number Placeholder 4">
            <a:extLst>
              <a:ext uri="{FF2B5EF4-FFF2-40B4-BE49-F238E27FC236}">
                <a16:creationId xmlns:a16="http://schemas.microsoft.com/office/drawing/2014/main" id="{DD67B8EE-C571-4168-ABB2-FACED00CEEBF}"/>
              </a:ext>
            </a:extLst>
          </p:cNvPr>
          <p:cNvSpPr>
            <a:spLocks noGrp="1"/>
          </p:cNvSpPr>
          <p:nvPr>
            <p:ph type="sldNum" sz="quarter" idx="12"/>
          </p:nvPr>
        </p:nvSpPr>
        <p:spPr/>
        <p:txBody>
          <a:bodyPr/>
          <a:lstStyle/>
          <a:p>
            <a:fld id="{8E06CFEE-053A-4A40-A88B-A288F0289482}" type="slidenum">
              <a:rPr lang="en-US" smtClean="0"/>
              <a:t>‹#›</a:t>
            </a:fld>
            <a:endParaRPr lang="en-US"/>
          </a:p>
        </p:txBody>
      </p:sp>
    </p:spTree>
    <p:extLst>
      <p:ext uri="{BB962C8B-B14F-4D97-AF65-F5344CB8AC3E}">
        <p14:creationId xmlns:p14="http://schemas.microsoft.com/office/powerpoint/2010/main" val="29664318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F57F30D1-539C-4CFE-BE55-52E7001F6587}"/>
              </a:ext>
            </a:extLst>
          </p:cNvPr>
          <p:cNvSpPr>
            <a:spLocks noGrp="1"/>
          </p:cNvSpPr>
          <p:nvPr>
            <p:ph type="ftr" sz="quarter" idx="11"/>
          </p:nvPr>
        </p:nvSpPr>
        <p:spPr/>
        <p:txBody>
          <a:bodyPr/>
          <a:lstStyle/>
          <a:p>
            <a:r>
              <a:rPr lang="en-US" dirty="0"/>
              <a:t>Introduction to Machine Learning Wrap-Up</a:t>
            </a:r>
          </a:p>
        </p:txBody>
      </p:sp>
      <p:sp>
        <p:nvSpPr>
          <p:cNvPr id="4" name="Slide Number Placeholder 3">
            <a:extLst>
              <a:ext uri="{FF2B5EF4-FFF2-40B4-BE49-F238E27FC236}">
                <a16:creationId xmlns:a16="http://schemas.microsoft.com/office/drawing/2014/main" id="{A6B26408-074C-489B-9B37-2353100E2BFC}"/>
              </a:ext>
            </a:extLst>
          </p:cNvPr>
          <p:cNvSpPr>
            <a:spLocks noGrp="1"/>
          </p:cNvSpPr>
          <p:nvPr>
            <p:ph type="sldNum" sz="quarter" idx="12"/>
          </p:nvPr>
        </p:nvSpPr>
        <p:spPr/>
        <p:txBody>
          <a:bodyPr/>
          <a:lstStyle/>
          <a:p>
            <a:fld id="{8E06CFEE-053A-4A40-A88B-A288F0289482}" type="slidenum">
              <a:rPr lang="en-US" smtClean="0"/>
              <a:t>‹#›</a:t>
            </a:fld>
            <a:endParaRPr lang="en-US"/>
          </a:p>
        </p:txBody>
      </p:sp>
    </p:spTree>
    <p:extLst>
      <p:ext uri="{BB962C8B-B14F-4D97-AF65-F5344CB8AC3E}">
        <p14:creationId xmlns:p14="http://schemas.microsoft.com/office/powerpoint/2010/main" val="3021089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A72EA-812E-4CCB-BB29-C98180B008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AA0A0F2-8831-42B0-B2B4-A3D2B99A6F3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AC2B2A5-4A79-4FA3-8F0F-7A30D3C814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EAF1D527-9DAD-447F-BC17-9564C029B382}"/>
              </a:ext>
            </a:extLst>
          </p:cNvPr>
          <p:cNvSpPr>
            <a:spLocks noGrp="1"/>
          </p:cNvSpPr>
          <p:nvPr>
            <p:ph type="ftr" sz="quarter" idx="11"/>
          </p:nvPr>
        </p:nvSpPr>
        <p:spPr/>
        <p:txBody>
          <a:bodyPr/>
          <a:lstStyle/>
          <a:p>
            <a:r>
              <a:rPr lang="en-US" dirty="0"/>
              <a:t>Introduction to Machine Learning Wrap-Up</a:t>
            </a:r>
          </a:p>
        </p:txBody>
      </p:sp>
      <p:sp>
        <p:nvSpPr>
          <p:cNvPr id="7" name="Slide Number Placeholder 6">
            <a:extLst>
              <a:ext uri="{FF2B5EF4-FFF2-40B4-BE49-F238E27FC236}">
                <a16:creationId xmlns:a16="http://schemas.microsoft.com/office/drawing/2014/main" id="{D553C8A8-33D4-4B49-9655-C822CD105AC2}"/>
              </a:ext>
            </a:extLst>
          </p:cNvPr>
          <p:cNvSpPr>
            <a:spLocks noGrp="1"/>
          </p:cNvSpPr>
          <p:nvPr>
            <p:ph type="sldNum" sz="quarter" idx="12"/>
          </p:nvPr>
        </p:nvSpPr>
        <p:spPr/>
        <p:txBody>
          <a:bodyPr/>
          <a:lstStyle/>
          <a:p>
            <a:fld id="{8E06CFEE-053A-4A40-A88B-A288F0289482}" type="slidenum">
              <a:rPr lang="en-US" smtClean="0"/>
              <a:t>‹#›</a:t>
            </a:fld>
            <a:endParaRPr lang="en-US"/>
          </a:p>
        </p:txBody>
      </p:sp>
    </p:spTree>
    <p:extLst>
      <p:ext uri="{BB962C8B-B14F-4D97-AF65-F5344CB8AC3E}">
        <p14:creationId xmlns:p14="http://schemas.microsoft.com/office/powerpoint/2010/main" val="299726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CF7A0-1DAB-4B70-9C85-E6CFF9E521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6D456CB-7015-4D68-BC7F-0C4E60FD6D6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F642AE4-D76B-4EA3-A587-7426FB2398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710C7CD0-7530-499C-8B67-E22F17195CDC}"/>
              </a:ext>
            </a:extLst>
          </p:cNvPr>
          <p:cNvSpPr>
            <a:spLocks noGrp="1"/>
          </p:cNvSpPr>
          <p:nvPr>
            <p:ph type="ftr" sz="quarter" idx="11"/>
          </p:nvPr>
        </p:nvSpPr>
        <p:spPr/>
        <p:txBody>
          <a:bodyPr/>
          <a:lstStyle/>
          <a:p>
            <a:r>
              <a:rPr lang="en-US" dirty="0"/>
              <a:t>Introduction to Machine Learning Wrap-Up</a:t>
            </a:r>
          </a:p>
        </p:txBody>
      </p:sp>
      <p:sp>
        <p:nvSpPr>
          <p:cNvPr id="7" name="Slide Number Placeholder 6">
            <a:extLst>
              <a:ext uri="{FF2B5EF4-FFF2-40B4-BE49-F238E27FC236}">
                <a16:creationId xmlns:a16="http://schemas.microsoft.com/office/drawing/2014/main" id="{4E4DE14B-4700-4CBF-8027-71AF38D8DE90}"/>
              </a:ext>
            </a:extLst>
          </p:cNvPr>
          <p:cNvSpPr>
            <a:spLocks noGrp="1"/>
          </p:cNvSpPr>
          <p:nvPr>
            <p:ph type="sldNum" sz="quarter" idx="12"/>
          </p:nvPr>
        </p:nvSpPr>
        <p:spPr/>
        <p:txBody>
          <a:bodyPr/>
          <a:lstStyle/>
          <a:p>
            <a:fld id="{8E06CFEE-053A-4A40-A88B-A288F0289482}" type="slidenum">
              <a:rPr lang="en-US" smtClean="0"/>
              <a:t>‹#›</a:t>
            </a:fld>
            <a:endParaRPr lang="en-US"/>
          </a:p>
        </p:txBody>
      </p:sp>
    </p:spTree>
    <p:extLst>
      <p:ext uri="{BB962C8B-B14F-4D97-AF65-F5344CB8AC3E}">
        <p14:creationId xmlns:p14="http://schemas.microsoft.com/office/powerpoint/2010/main" val="23777035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5FDDE-48EE-4869-AE51-58850182797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D2D8A5C-FBD9-4244-930C-DBAD88FA56F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96735957-CA61-496E-957A-F675B83B177B}"/>
              </a:ext>
            </a:extLst>
          </p:cNvPr>
          <p:cNvSpPr>
            <a:spLocks noGrp="1"/>
          </p:cNvSpPr>
          <p:nvPr>
            <p:ph type="ftr" sz="quarter" idx="11"/>
          </p:nvPr>
        </p:nvSpPr>
        <p:spPr/>
        <p:txBody>
          <a:bodyPr/>
          <a:lstStyle/>
          <a:p>
            <a:r>
              <a:rPr lang="en-US" dirty="0"/>
              <a:t>Introduction to Machine Learning Wrap-Up</a:t>
            </a:r>
          </a:p>
        </p:txBody>
      </p:sp>
      <p:sp>
        <p:nvSpPr>
          <p:cNvPr id="6" name="Slide Number Placeholder 5">
            <a:extLst>
              <a:ext uri="{FF2B5EF4-FFF2-40B4-BE49-F238E27FC236}">
                <a16:creationId xmlns:a16="http://schemas.microsoft.com/office/drawing/2014/main" id="{E89B6211-EE06-483B-A36E-BF72FF88ED69}"/>
              </a:ext>
            </a:extLst>
          </p:cNvPr>
          <p:cNvSpPr>
            <a:spLocks noGrp="1"/>
          </p:cNvSpPr>
          <p:nvPr>
            <p:ph type="sldNum" sz="quarter" idx="12"/>
          </p:nvPr>
        </p:nvSpPr>
        <p:spPr/>
        <p:txBody>
          <a:bodyPr/>
          <a:lstStyle/>
          <a:p>
            <a:fld id="{8E06CFEE-053A-4A40-A88B-A288F0289482}" type="slidenum">
              <a:rPr lang="en-US" smtClean="0"/>
              <a:t>‹#›</a:t>
            </a:fld>
            <a:endParaRPr lang="en-US"/>
          </a:p>
        </p:txBody>
      </p:sp>
    </p:spTree>
    <p:extLst>
      <p:ext uri="{BB962C8B-B14F-4D97-AF65-F5344CB8AC3E}">
        <p14:creationId xmlns:p14="http://schemas.microsoft.com/office/powerpoint/2010/main" val="32722573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B68F9F-ADD2-44D3-9FD5-2DDED802BF9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3C6A544-E9D6-4E43-9790-C08EC61EA6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332C1DAF-B7B3-4CCB-B4B5-F571E947E252}"/>
              </a:ext>
            </a:extLst>
          </p:cNvPr>
          <p:cNvSpPr>
            <a:spLocks noGrp="1"/>
          </p:cNvSpPr>
          <p:nvPr>
            <p:ph type="ftr" sz="quarter" idx="3"/>
          </p:nvPr>
        </p:nvSpPr>
        <p:spPr>
          <a:xfrm>
            <a:off x="838200" y="6356350"/>
            <a:ext cx="4114800" cy="365125"/>
          </a:xfrm>
          <a:prstGeom prst="rect">
            <a:avLst/>
          </a:prstGeom>
        </p:spPr>
        <p:txBody>
          <a:bodyPr vert="horz" lIns="91440" tIns="45720" rIns="91440" bIns="45720" rtlCol="0" anchor="ctr"/>
          <a:lstStyle>
            <a:lvl1pPr algn="l">
              <a:defRPr sz="1000">
                <a:solidFill>
                  <a:schemeClr val="accent1"/>
                </a:solidFill>
                <a:latin typeface="Acherus Grotesque" panose="02000505000000020004" pitchFamily="50" charset="0"/>
              </a:defRPr>
            </a:lvl1pPr>
          </a:lstStyle>
          <a:p>
            <a:r>
              <a:rPr lang="en-US" dirty="0"/>
              <a:t>Introduction to Machine Learning Wrap-Up</a:t>
            </a:r>
          </a:p>
        </p:txBody>
      </p:sp>
      <p:sp>
        <p:nvSpPr>
          <p:cNvPr id="6" name="Slide Number Placeholder 5">
            <a:extLst>
              <a:ext uri="{FF2B5EF4-FFF2-40B4-BE49-F238E27FC236}">
                <a16:creationId xmlns:a16="http://schemas.microsoft.com/office/drawing/2014/main" id="{FED61E62-EE75-494D-AFA7-44237EDBE80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accent1"/>
                </a:solidFill>
                <a:latin typeface="Acherus Grotesque" panose="02000505000000020004" pitchFamily="50" charset="0"/>
              </a:defRPr>
            </a:lvl1pPr>
          </a:lstStyle>
          <a:p>
            <a:fld id="{8E06CFEE-053A-4A40-A88B-A288F0289482}" type="slidenum">
              <a:rPr lang="en-US" smtClean="0"/>
              <a:pPr/>
              <a:t>‹#›</a:t>
            </a:fld>
            <a:endParaRPr lang="en-US" dirty="0"/>
          </a:p>
        </p:txBody>
      </p:sp>
      <p:pic>
        <p:nvPicPr>
          <p:cNvPr id="18" name="Picture 17">
            <a:extLst>
              <a:ext uri="{FF2B5EF4-FFF2-40B4-BE49-F238E27FC236}">
                <a16:creationId xmlns:a16="http://schemas.microsoft.com/office/drawing/2014/main" id="{FC6DF3B1-56C8-4EFB-812E-E19AB8F7405E}"/>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9613125" y="6356350"/>
            <a:ext cx="1056735" cy="365760"/>
          </a:xfrm>
          <a:prstGeom prst="rect">
            <a:avLst/>
          </a:prstGeom>
        </p:spPr>
      </p:pic>
      <p:pic>
        <p:nvPicPr>
          <p:cNvPr id="20" name="Picture 19">
            <a:extLst>
              <a:ext uri="{FF2B5EF4-FFF2-40B4-BE49-F238E27FC236}">
                <a16:creationId xmlns:a16="http://schemas.microsoft.com/office/drawing/2014/main" id="{6C1B19E0-86A2-4C9B-88BF-2EF669D66AD6}"/>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8616693" y="6356350"/>
            <a:ext cx="870297" cy="365760"/>
          </a:xfrm>
          <a:prstGeom prst="rect">
            <a:avLst/>
          </a:prstGeom>
        </p:spPr>
      </p:pic>
      <p:sp>
        <p:nvSpPr>
          <p:cNvPr id="21" name="Google Shape;10;p70">
            <a:extLst>
              <a:ext uri="{FF2B5EF4-FFF2-40B4-BE49-F238E27FC236}">
                <a16:creationId xmlns:a16="http://schemas.microsoft.com/office/drawing/2014/main" id="{CC962B8C-34B0-4291-A023-88ED0FA38C72}"/>
              </a:ext>
            </a:extLst>
          </p:cNvPr>
          <p:cNvSpPr/>
          <p:nvPr userDrawn="1"/>
        </p:nvSpPr>
        <p:spPr>
          <a:xfrm>
            <a:off x="137160" y="246914"/>
            <a:ext cx="3840480" cy="94615"/>
          </a:xfrm>
          <a:custGeom>
            <a:avLst/>
            <a:gdLst/>
            <a:ahLst/>
            <a:cxnLst/>
            <a:rect l="l" t="t" r="r" b="b"/>
            <a:pathLst>
              <a:path w="3703320" h="94615" extrusionOk="0">
                <a:moveTo>
                  <a:pt x="0" y="94487"/>
                </a:moveTo>
                <a:lnTo>
                  <a:pt x="3703320" y="94487"/>
                </a:lnTo>
                <a:lnTo>
                  <a:pt x="3703320" y="0"/>
                </a:lnTo>
                <a:lnTo>
                  <a:pt x="0" y="0"/>
                </a:lnTo>
                <a:lnTo>
                  <a:pt x="0" y="94487"/>
                </a:lnTo>
                <a:close/>
              </a:path>
            </a:pathLst>
          </a:custGeom>
          <a:solidFill>
            <a:srgbClr val="861F41"/>
          </a:solidFill>
          <a:ln>
            <a:solidFill>
              <a:schemeClr val="accent1"/>
            </a:solid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sp>
        <p:nvSpPr>
          <p:cNvPr id="22" name="Google Shape;11;p70">
            <a:extLst>
              <a:ext uri="{FF2B5EF4-FFF2-40B4-BE49-F238E27FC236}">
                <a16:creationId xmlns:a16="http://schemas.microsoft.com/office/drawing/2014/main" id="{FBA47100-BB05-4A21-918E-C678AEA98418}"/>
              </a:ext>
            </a:extLst>
          </p:cNvPr>
          <p:cNvSpPr/>
          <p:nvPr userDrawn="1"/>
        </p:nvSpPr>
        <p:spPr>
          <a:xfrm>
            <a:off x="8214360" y="234071"/>
            <a:ext cx="3840480" cy="94615"/>
          </a:xfrm>
          <a:custGeom>
            <a:avLst/>
            <a:gdLst/>
            <a:ahLst/>
            <a:cxnLst/>
            <a:rect l="l" t="t" r="r" b="b"/>
            <a:pathLst>
              <a:path w="3703320" h="94615" extrusionOk="0">
                <a:moveTo>
                  <a:pt x="0" y="94487"/>
                </a:moveTo>
                <a:lnTo>
                  <a:pt x="3703320" y="94487"/>
                </a:lnTo>
                <a:lnTo>
                  <a:pt x="3703320" y="0"/>
                </a:lnTo>
                <a:lnTo>
                  <a:pt x="0" y="0"/>
                </a:lnTo>
                <a:lnTo>
                  <a:pt x="0" y="94487"/>
                </a:lnTo>
                <a:close/>
              </a:path>
            </a:pathLst>
          </a:custGeom>
          <a:solidFill>
            <a:srgbClr val="75787B"/>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3" name="Google Shape;12;p70">
            <a:extLst>
              <a:ext uri="{FF2B5EF4-FFF2-40B4-BE49-F238E27FC236}">
                <a16:creationId xmlns:a16="http://schemas.microsoft.com/office/drawing/2014/main" id="{6F6B99EE-0AF5-42E1-8DC1-8EAB87F71CD5}"/>
              </a:ext>
            </a:extLst>
          </p:cNvPr>
          <p:cNvSpPr/>
          <p:nvPr userDrawn="1"/>
        </p:nvSpPr>
        <p:spPr>
          <a:xfrm>
            <a:off x="4155947" y="246914"/>
            <a:ext cx="3840480" cy="94615"/>
          </a:xfrm>
          <a:custGeom>
            <a:avLst/>
            <a:gdLst/>
            <a:ahLst/>
            <a:cxnLst/>
            <a:rect l="l" t="t" r="r" b="b"/>
            <a:pathLst>
              <a:path w="3703320" h="94615" extrusionOk="0">
                <a:moveTo>
                  <a:pt x="0" y="94487"/>
                </a:moveTo>
                <a:lnTo>
                  <a:pt x="3703319" y="94487"/>
                </a:lnTo>
                <a:lnTo>
                  <a:pt x="3703319" y="0"/>
                </a:lnTo>
                <a:lnTo>
                  <a:pt x="0" y="0"/>
                </a:lnTo>
                <a:lnTo>
                  <a:pt x="0" y="94487"/>
                </a:lnTo>
                <a:close/>
              </a:path>
            </a:pathLst>
          </a:custGeom>
          <a:solidFill>
            <a:srgbClr val="E5751F"/>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531489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Lst>
  <p:hf hdr="0" dt="0"/>
  <p:txStyles>
    <p:titleStyle>
      <a:lvl1pPr algn="l" defTabSz="914400" rtl="0" eaLnBrk="1" latinLnBrk="0" hangingPunct="1">
        <a:lnSpc>
          <a:spcPct val="90000"/>
        </a:lnSpc>
        <a:spcBef>
          <a:spcPct val="0"/>
        </a:spcBef>
        <a:buNone/>
        <a:defRPr sz="3200" b="1" kern="1200">
          <a:solidFill>
            <a:schemeClr val="tx1"/>
          </a:solidFill>
          <a:latin typeface="Acherus Grotesque" panose="02000505000000020004" pitchFamily="50" charset="0"/>
          <a:ea typeface="+mj-ea"/>
          <a:cs typeface="+mj-cs"/>
        </a:defRPr>
      </a:lvl1pPr>
    </p:titleStyle>
    <p:bodyStyle>
      <a:lvl1pPr marL="228600" indent="-228600" algn="l" defTabSz="914400" rtl="0" eaLnBrk="1" latinLnBrk="0" hangingPunct="1">
        <a:lnSpc>
          <a:spcPct val="90000"/>
        </a:lnSpc>
        <a:spcBef>
          <a:spcPts val="1000"/>
        </a:spcBef>
        <a:buClr>
          <a:schemeClr val="accent1"/>
        </a:buClr>
        <a:buFont typeface="Wingdings" panose="05000000000000000000" pitchFamily="2" charset="2"/>
        <a:buChar char="§"/>
        <a:defRPr sz="2400" kern="1200">
          <a:solidFill>
            <a:schemeClr val="tx1"/>
          </a:solidFill>
          <a:latin typeface="Acherus Grotesque" panose="02000505000000020004" pitchFamily="50" charset="0"/>
          <a:ea typeface="+mn-ea"/>
          <a:cs typeface="+mn-cs"/>
        </a:defRPr>
      </a:lvl1pPr>
      <a:lvl2pPr marL="685800" indent="-228600" algn="l" defTabSz="914400" rtl="0" eaLnBrk="1" latinLnBrk="0" hangingPunct="1">
        <a:lnSpc>
          <a:spcPct val="90000"/>
        </a:lnSpc>
        <a:spcBef>
          <a:spcPts val="500"/>
        </a:spcBef>
        <a:buClr>
          <a:schemeClr val="accent1"/>
        </a:buClr>
        <a:buFont typeface="Arial" panose="020B0604020202020204" pitchFamily="34" charset="0"/>
        <a:buChar char="•"/>
        <a:defRPr sz="2000" kern="1200">
          <a:solidFill>
            <a:schemeClr val="tx1"/>
          </a:solidFill>
          <a:latin typeface="Acherus Grotesque" panose="02000505000000020004" pitchFamily="50" charset="0"/>
          <a:ea typeface="+mn-ea"/>
          <a:cs typeface="+mn-cs"/>
        </a:defRPr>
      </a:lvl2pPr>
      <a:lvl3pPr marL="1143000" indent="-228600" algn="l" defTabSz="914400" rtl="0" eaLnBrk="1" latinLnBrk="0" hangingPunct="1">
        <a:lnSpc>
          <a:spcPct val="90000"/>
        </a:lnSpc>
        <a:spcBef>
          <a:spcPts val="500"/>
        </a:spcBef>
        <a:buClr>
          <a:schemeClr val="accent1"/>
        </a:buClr>
        <a:buFont typeface="Wingdings" panose="05000000000000000000" pitchFamily="2" charset="2"/>
        <a:buChar char="§"/>
        <a:defRPr sz="1800" kern="1200">
          <a:solidFill>
            <a:schemeClr val="tx1"/>
          </a:solidFill>
          <a:latin typeface="Acherus Grotesque" panose="02000505000000020004" pitchFamily="50" charset="0"/>
          <a:ea typeface="+mn-ea"/>
          <a:cs typeface="+mn-cs"/>
        </a:defRPr>
      </a:lvl3pPr>
      <a:lvl4pPr marL="1600200" indent="-228600"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solidFill>
          <a:latin typeface="Acherus Grotesque" panose="02000505000000020004" pitchFamily="50" charset="0"/>
          <a:ea typeface="+mn-ea"/>
          <a:cs typeface="+mn-cs"/>
        </a:defRPr>
      </a:lvl4pPr>
      <a:lvl5pPr marL="2057400" indent="-228600"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solidFill>
          <a:latin typeface="Acherus Grotesque" panose="02000505000000020004" pitchFamily="50"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saig.stat.vt.edu/"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apps.apple.com/us/app/abcd-cards/id1212769036" TargetMode="External"/><Relationship Id="rId2" Type="http://schemas.openxmlformats.org/officeDocument/2006/relationships/hyperlink" Target="https://cii.wwu.edu/ABCD/" TargetMode="External"/><Relationship Id="rId1" Type="http://schemas.openxmlformats.org/officeDocument/2006/relationships/slideLayout" Target="../slideLayouts/slideLayout3.xml"/><Relationship Id="rId5" Type="http://schemas.openxmlformats.org/officeDocument/2006/relationships/image" Target="../media/image6.tmp"/><Relationship Id="rId4" Type="http://schemas.openxmlformats.org/officeDocument/2006/relationships/hyperlink" Target="https://play.google.com/store/apps/details?id=edu.wwu.abcdcards&amp;hl=en_US&amp;pli=1"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A9C5C-2349-4D82-8E86-76E7D027D5F6}"/>
              </a:ext>
            </a:extLst>
          </p:cNvPr>
          <p:cNvSpPr>
            <a:spLocks noGrp="1"/>
          </p:cNvSpPr>
          <p:nvPr>
            <p:ph type="ctrTitle"/>
          </p:nvPr>
        </p:nvSpPr>
        <p:spPr/>
        <p:txBody>
          <a:bodyPr/>
          <a:lstStyle/>
          <a:p>
            <a:r>
              <a:rPr lang="en-US" dirty="0"/>
              <a:t>Introduction to Machine Learning Wrap-Up</a:t>
            </a:r>
          </a:p>
        </p:txBody>
      </p:sp>
      <p:sp>
        <p:nvSpPr>
          <p:cNvPr id="3" name="Subtitle 2">
            <a:extLst>
              <a:ext uri="{FF2B5EF4-FFF2-40B4-BE49-F238E27FC236}">
                <a16:creationId xmlns:a16="http://schemas.microsoft.com/office/drawing/2014/main" id="{1E30BC0F-8590-405B-8E8D-DB8488ED293D}"/>
              </a:ext>
            </a:extLst>
          </p:cNvPr>
          <p:cNvSpPr>
            <a:spLocks noGrp="1"/>
          </p:cNvSpPr>
          <p:nvPr>
            <p:ph type="subTitle" idx="1"/>
          </p:nvPr>
        </p:nvSpPr>
        <p:spPr/>
        <p:txBody>
          <a:bodyPr/>
          <a:lstStyle/>
          <a:p>
            <a:r>
              <a:rPr lang="en-US" dirty="0"/>
              <a:t>© 2025 Virginia Polytechnic Institute and State University. </a:t>
            </a:r>
            <a:r>
              <a:rPr lang="en-US"/>
              <a:t>All rights reserved.</a:t>
            </a:r>
          </a:p>
        </p:txBody>
      </p:sp>
    </p:spTree>
    <p:extLst>
      <p:ext uri="{BB962C8B-B14F-4D97-AF65-F5344CB8AC3E}">
        <p14:creationId xmlns:p14="http://schemas.microsoft.com/office/powerpoint/2010/main" val="12337186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DBD79-AFAE-4C2A-9313-2CC982033239}"/>
              </a:ext>
            </a:extLst>
          </p:cNvPr>
          <p:cNvSpPr>
            <a:spLocks noGrp="1"/>
          </p:cNvSpPr>
          <p:nvPr>
            <p:ph type="title"/>
          </p:nvPr>
        </p:nvSpPr>
        <p:spPr/>
        <p:txBody>
          <a:bodyPr anchor="t"/>
          <a:lstStyle/>
          <a:p>
            <a:r>
              <a:rPr lang="en-US" dirty="0"/>
              <a:t>Q1: Which of the following is not an example of an AI system built with machine learning algorithms?</a:t>
            </a:r>
          </a:p>
        </p:txBody>
      </p:sp>
      <p:sp>
        <p:nvSpPr>
          <p:cNvPr id="3" name="Content Placeholder 2">
            <a:extLst>
              <a:ext uri="{FF2B5EF4-FFF2-40B4-BE49-F238E27FC236}">
                <a16:creationId xmlns:a16="http://schemas.microsoft.com/office/drawing/2014/main" id="{2C1D6C6B-70A3-4E36-B27D-81453561C79C}"/>
              </a:ext>
            </a:extLst>
          </p:cNvPr>
          <p:cNvSpPr>
            <a:spLocks noGrp="1"/>
          </p:cNvSpPr>
          <p:nvPr>
            <p:ph idx="1"/>
          </p:nvPr>
        </p:nvSpPr>
        <p:spPr/>
        <p:txBody>
          <a:bodyPr>
            <a:normAutofit/>
          </a:bodyPr>
          <a:lstStyle/>
          <a:p>
            <a:pPr marL="457200" indent="-457200">
              <a:buFont typeface="+mj-lt"/>
              <a:buAutoNum type="alphaUcPeriod"/>
            </a:pPr>
            <a:r>
              <a:rPr lang="en-US" sz="3200" dirty="0"/>
              <a:t>Netflix recommendations</a:t>
            </a:r>
          </a:p>
          <a:p>
            <a:pPr marL="457200" indent="-457200">
              <a:buFont typeface="+mj-lt"/>
              <a:buAutoNum type="alphaUcPeriod"/>
            </a:pPr>
            <a:r>
              <a:rPr lang="en-US" sz="3200" dirty="0"/>
              <a:t>Outlook focused inbox</a:t>
            </a:r>
          </a:p>
          <a:p>
            <a:pPr marL="457200" indent="-457200">
              <a:buFont typeface="+mj-lt"/>
              <a:buAutoNum type="alphaUcPeriod"/>
            </a:pPr>
            <a:r>
              <a:rPr lang="en-US" sz="3200" dirty="0"/>
              <a:t>Programmable thermostat</a:t>
            </a:r>
          </a:p>
          <a:p>
            <a:pPr marL="457200" indent="-457200">
              <a:buFont typeface="+mj-lt"/>
              <a:buAutoNum type="alphaUcPeriod"/>
            </a:pPr>
            <a:r>
              <a:rPr lang="en-US" sz="3200" dirty="0"/>
              <a:t>Siri</a:t>
            </a:r>
          </a:p>
          <a:p>
            <a:pPr marL="457200" indent="-457200">
              <a:buFont typeface="+mj-lt"/>
              <a:buAutoNum type="alphaUcPeriod"/>
            </a:pPr>
            <a:endParaRPr lang="en-US" sz="3200" dirty="0"/>
          </a:p>
        </p:txBody>
      </p:sp>
      <p:sp>
        <p:nvSpPr>
          <p:cNvPr id="4" name="Footer Placeholder 3">
            <a:extLst>
              <a:ext uri="{FF2B5EF4-FFF2-40B4-BE49-F238E27FC236}">
                <a16:creationId xmlns:a16="http://schemas.microsoft.com/office/drawing/2014/main" id="{EE230870-B42A-41CB-B9EE-6BF5AEA1AD6E}"/>
              </a:ext>
            </a:extLst>
          </p:cNvPr>
          <p:cNvSpPr>
            <a:spLocks noGrp="1"/>
          </p:cNvSpPr>
          <p:nvPr>
            <p:ph type="ftr" sz="quarter" idx="11"/>
          </p:nvPr>
        </p:nvSpPr>
        <p:spPr/>
        <p:txBody>
          <a:bodyPr/>
          <a:lstStyle/>
          <a:p>
            <a:r>
              <a:rPr lang="en-US"/>
              <a:t>Introduction to Machine Learning Wrap-Up</a:t>
            </a:r>
            <a:endParaRPr lang="en-US" dirty="0"/>
          </a:p>
        </p:txBody>
      </p:sp>
      <p:sp>
        <p:nvSpPr>
          <p:cNvPr id="5" name="Slide Number Placeholder 4">
            <a:extLst>
              <a:ext uri="{FF2B5EF4-FFF2-40B4-BE49-F238E27FC236}">
                <a16:creationId xmlns:a16="http://schemas.microsoft.com/office/drawing/2014/main" id="{2E92B874-E15F-42D0-BE40-B1EB88323869}"/>
              </a:ext>
            </a:extLst>
          </p:cNvPr>
          <p:cNvSpPr>
            <a:spLocks noGrp="1"/>
          </p:cNvSpPr>
          <p:nvPr>
            <p:ph type="sldNum" sz="quarter" idx="12"/>
          </p:nvPr>
        </p:nvSpPr>
        <p:spPr/>
        <p:txBody>
          <a:bodyPr/>
          <a:lstStyle/>
          <a:p>
            <a:fld id="{8E06CFEE-053A-4A40-A88B-A288F0289482}" type="slidenum">
              <a:rPr lang="en-US" smtClean="0"/>
              <a:t>10</a:t>
            </a:fld>
            <a:endParaRPr lang="en-US"/>
          </a:p>
        </p:txBody>
      </p:sp>
    </p:spTree>
    <p:extLst>
      <p:ext uri="{BB962C8B-B14F-4D97-AF65-F5344CB8AC3E}">
        <p14:creationId xmlns:p14="http://schemas.microsoft.com/office/powerpoint/2010/main" val="734458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000" fill="hold"/>
                                        <p:tgtEl>
                                          <p:spTgt spid="3">
                                            <p:txEl>
                                              <p:pRg st="2" end="2"/>
                                            </p:txEl>
                                          </p:spTgt>
                                        </p:tgtEl>
                                        <p:attrNameLst>
                                          <p:attrName>style.color</p:attrName>
                                        </p:attrNameLst>
                                      </p:cBhvr>
                                      <p:to>
                                        <a:srgbClr val="FFFF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DBD79-AFAE-4C2A-9313-2CC982033239}"/>
              </a:ext>
            </a:extLst>
          </p:cNvPr>
          <p:cNvSpPr>
            <a:spLocks noGrp="1"/>
          </p:cNvSpPr>
          <p:nvPr>
            <p:ph type="title"/>
          </p:nvPr>
        </p:nvSpPr>
        <p:spPr/>
        <p:txBody>
          <a:bodyPr anchor="t"/>
          <a:lstStyle/>
          <a:p>
            <a:r>
              <a:rPr lang="en-US" dirty="0"/>
              <a:t>Q2: What is the goal of supervised learning?</a:t>
            </a:r>
          </a:p>
        </p:txBody>
      </p:sp>
      <p:sp>
        <p:nvSpPr>
          <p:cNvPr id="3" name="Content Placeholder 2">
            <a:extLst>
              <a:ext uri="{FF2B5EF4-FFF2-40B4-BE49-F238E27FC236}">
                <a16:creationId xmlns:a16="http://schemas.microsoft.com/office/drawing/2014/main" id="{2C1D6C6B-70A3-4E36-B27D-81453561C79C}"/>
              </a:ext>
            </a:extLst>
          </p:cNvPr>
          <p:cNvSpPr>
            <a:spLocks noGrp="1"/>
          </p:cNvSpPr>
          <p:nvPr>
            <p:ph idx="1"/>
          </p:nvPr>
        </p:nvSpPr>
        <p:spPr/>
        <p:txBody>
          <a:bodyPr>
            <a:normAutofit/>
          </a:bodyPr>
          <a:lstStyle/>
          <a:p>
            <a:pPr marL="457200" indent="-457200">
              <a:buFont typeface="+mj-lt"/>
              <a:buAutoNum type="alphaUcPeriod"/>
            </a:pPr>
            <a:r>
              <a:rPr lang="en-US" sz="3200" dirty="0"/>
              <a:t>Predict an output </a:t>
            </a:r>
          </a:p>
          <a:p>
            <a:pPr marL="457200" indent="-457200">
              <a:buFont typeface="+mj-lt"/>
              <a:buAutoNum type="alphaUcPeriod"/>
            </a:pPr>
            <a:r>
              <a:rPr lang="en-US" sz="3200" dirty="0"/>
              <a:t>Reveal patterns</a:t>
            </a:r>
          </a:p>
          <a:p>
            <a:pPr marL="457200" indent="-457200">
              <a:buFont typeface="+mj-lt"/>
              <a:buAutoNum type="alphaUcPeriod"/>
            </a:pPr>
            <a:r>
              <a:rPr lang="en-US" sz="3200" dirty="0"/>
              <a:t>Train an agent to make decisions</a:t>
            </a:r>
          </a:p>
          <a:p>
            <a:pPr marL="457200" indent="-457200">
              <a:buFont typeface="+mj-lt"/>
              <a:buAutoNum type="alphaUcPeriod"/>
            </a:pPr>
            <a:r>
              <a:rPr lang="en-US" sz="3200" dirty="0"/>
              <a:t>Understand and generate text</a:t>
            </a:r>
          </a:p>
        </p:txBody>
      </p:sp>
      <p:sp>
        <p:nvSpPr>
          <p:cNvPr id="4" name="Footer Placeholder 3">
            <a:extLst>
              <a:ext uri="{FF2B5EF4-FFF2-40B4-BE49-F238E27FC236}">
                <a16:creationId xmlns:a16="http://schemas.microsoft.com/office/drawing/2014/main" id="{EE230870-B42A-41CB-B9EE-6BF5AEA1AD6E}"/>
              </a:ext>
            </a:extLst>
          </p:cNvPr>
          <p:cNvSpPr>
            <a:spLocks noGrp="1"/>
          </p:cNvSpPr>
          <p:nvPr>
            <p:ph type="ftr" sz="quarter" idx="11"/>
          </p:nvPr>
        </p:nvSpPr>
        <p:spPr/>
        <p:txBody>
          <a:bodyPr/>
          <a:lstStyle/>
          <a:p>
            <a:r>
              <a:rPr lang="en-US"/>
              <a:t>Introduction to Machine Learning Wrap-Up</a:t>
            </a:r>
            <a:endParaRPr lang="en-US" dirty="0"/>
          </a:p>
        </p:txBody>
      </p:sp>
      <p:sp>
        <p:nvSpPr>
          <p:cNvPr id="5" name="Slide Number Placeholder 4">
            <a:extLst>
              <a:ext uri="{FF2B5EF4-FFF2-40B4-BE49-F238E27FC236}">
                <a16:creationId xmlns:a16="http://schemas.microsoft.com/office/drawing/2014/main" id="{2E92B874-E15F-42D0-BE40-B1EB88323869}"/>
              </a:ext>
            </a:extLst>
          </p:cNvPr>
          <p:cNvSpPr>
            <a:spLocks noGrp="1"/>
          </p:cNvSpPr>
          <p:nvPr>
            <p:ph type="sldNum" sz="quarter" idx="12"/>
          </p:nvPr>
        </p:nvSpPr>
        <p:spPr/>
        <p:txBody>
          <a:bodyPr/>
          <a:lstStyle/>
          <a:p>
            <a:fld id="{8E06CFEE-053A-4A40-A88B-A288F0289482}" type="slidenum">
              <a:rPr lang="en-US" smtClean="0"/>
              <a:t>11</a:t>
            </a:fld>
            <a:endParaRPr lang="en-US"/>
          </a:p>
        </p:txBody>
      </p:sp>
    </p:spTree>
    <p:extLst>
      <p:ext uri="{BB962C8B-B14F-4D97-AF65-F5344CB8AC3E}">
        <p14:creationId xmlns:p14="http://schemas.microsoft.com/office/powerpoint/2010/main" val="3958632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000" fill="hold"/>
                                        <p:tgtEl>
                                          <p:spTgt spid="3">
                                            <p:txEl>
                                              <p:pRg st="0" end="0"/>
                                            </p:txEl>
                                          </p:spTgt>
                                        </p:tgtEl>
                                        <p:attrNameLst>
                                          <p:attrName>style.color</p:attrName>
                                        </p:attrNameLst>
                                      </p:cBhvr>
                                      <p:to>
                                        <a:srgbClr val="FF00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DBD79-AFAE-4C2A-9313-2CC982033239}"/>
              </a:ext>
            </a:extLst>
          </p:cNvPr>
          <p:cNvSpPr>
            <a:spLocks noGrp="1"/>
          </p:cNvSpPr>
          <p:nvPr>
            <p:ph type="title"/>
          </p:nvPr>
        </p:nvSpPr>
        <p:spPr/>
        <p:txBody>
          <a:bodyPr anchor="t">
            <a:normAutofit/>
          </a:bodyPr>
          <a:lstStyle/>
          <a:p>
            <a:r>
              <a:rPr lang="en-US" dirty="0"/>
              <a:t>Q3: T/F Linear regression is a machine learning technique?</a:t>
            </a:r>
          </a:p>
        </p:txBody>
      </p:sp>
      <p:sp>
        <p:nvSpPr>
          <p:cNvPr id="3" name="Content Placeholder 2">
            <a:extLst>
              <a:ext uri="{FF2B5EF4-FFF2-40B4-BE49-F238E27FC236}">
                <a16:creationId xmlns:a16="http://schemas.microsoft.com/office/drawing/2014/main" id="{2C1D6C6B-70A3-4E36-B27D-81453561C79C}"/>
              </a:ext>
            </a:extLst>
          </p:cNvPr>
          <p:cNvSpPr>
            <a:spLocks noGrp="1"/>
          </p:cNvSpPr>
          <p:nvPr>
            <p:ph idx="1"/>
          </p:nvPr>
        </p:nvSpPr>
        <p:spPr/>
        <p:txBody>
          <a:bodyPr>
            <a:normAutofit/>
          </a:bodyPr>
          <a:lstStyle/>
          <a:p>
            <a:pPr marL="457200" indent="-457200">
              <a:buFont typeface="+mj-lt"/>
              <a:buAutoNum type="alphaUcPeriod"/>
            </a:pPr>
            <a:r>
              <a:rPr lang="en-US" sz="3200" dirty="0"/>
              <a:t>True</a:t>
            </a:r>
          </a:p>
          <a:p>
            <a:pPr marL="457200" indent="-457200">
              <a:buFont typeface="+mj-lt"/>
              <a:buAutoNum type="alphaUcPeriod"/>
            </a:pPr>
            <a:r>
              <a:rPr lang="en-US" sz="3200" dirty="0"/>
              <a:t>False</a:t>
            </a:r>
          </a:p>
        </p:txBody>
      </p:sp>
      <p:sp>
        <p:nvSpPr>
          <p:cNvPr id="4" name="Footer Placeholder 3">
            <a:extLst>
              <a:ext uri="{FF2B5EF4-FFF2-40B4-BE49-F238E27FC236}">
                <a16:creationId xmlns:a16="http://schemas.microsoft.com/office/drawing/2014/main" id="{EE230870-B42A-41CB-B9EE-6BF5AEA1AD6E}"/>
              </a:ext>
            </a:extLst>
          </p:cNvPr>
          <p:cNvSpPr>
            <a:spLocks noGrp="1"/>
          </p:cNvSpPr>
          <p:nvPr>
            <p:ph type="ftr" sz="quarter" idx="11"/>
          </p:nvPr>
        </p:nvSpPr>
        <p:spPr/>
        <p:txBody>
          <a:bodyPr/>
          <a:lstStyle/>
          <a:p>
            <a:r>
              <a:rPr lang="en-US"/>
              <a:t>Introduction to Machine Learning Wrap-Up</a:t>
            </a:r>
            <a:endParaRPr lang="en-US" dirty="0"/>
          </a:p>
        </p:txBody>
      </p:sp>
      <p:sp>
        <p:nvSpPr>
          <p:cNvPr id="5" name="Slide Number Placeholder 4">
            <a:extLst>
              <a:ext uri="{FF2B5EF4-FFF2-40B4-BE49-F238E27FC236}">
                <a16:creationId xmlns:a16="http://schemas.microsoft.com/office/drawing/2014/main" id="{2E92B874-E15F-42D0-BE40-B1EB88323869}"/>
              </a:ext>
            </a:extLst>
          </p:cNvPr>
          <p:cNvSpPr>
            <a:spLocks noGrp="1"/>
          </p:cNvSpPr>
          <p:nvPr>
            <p:ph type="sldNum" sz="quarter" idx="12"/>
          </p:nvPr>
        </p:nvSpPr>
        <p:spPr/>
        <p:txBody>
          <a:bodyPr/>
          <a:lstStyle/>
          <a:p>
            <a:fld id="{8E06CFEE-053A-4A40-A88B-A288F0289482}" type="slidenum">
              <a:rPr lang="en-US" smtClean="0"/>
              <a:t>12</a:t>
            </a:fld>
            <a:endParaRPr lang="en-US"/>
          </a:p>
        </p:txBody>
      </p:sp>
    </p:spTree>
    <p:extLst>
      <p:ext uri="{BB962C8B-B14F-4D97-AF65-F5344CB8AC3E}">
        <p14:creationId xmlns:p14="http://schemas.microsoft.com/office/powerpoint/2010/main" val="920689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 presetClass="emph" presetSubtype="2" fill="hold" nodeType="clickEffect">
                                  <p:stCondLst>
                                    <p:cond delay="0"/>
                                  </p:stCondLst>
                                  <p:childTnLst>
                                    <p:animClr clrSpc="rgb" dir="cw">
                                      <p:cBhvr override="childStyle">
                                        <p:cTn id="14" dur="2000" fill="hold"/>
                                        <p:tgtEl>
                                          <p:spTgt spid="3">
                                            <p:txEl>
                                              <p:pRg st="0" end="0"/>
                                            </p:txEl>
                                          </p:spTgt>
                                        </p:tgtEl>
                                        <p:attrNameLst>
                                          <p:attrName>style.color</p:attrName>
                                        </p:attrNameLst>
                                      </p:cBhvr>
                                      <p:to>
                                        <a:srgbClr val="FF00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DBD79-AFAE-4C2A-9313-2CC982033239}"/>
              </a:ext>
            </a:extLst>
          </p:cNvPr>
          <p:cNvSpPr>
            <a:spLocks noGrp="1"/>
          </p:cNvSpPr>
          <p:nvPr>
            <p:ph type="title"/>
          </p:nvPr>
        </p:nvSpPr>
        <p:spPr/>
        <p:txBody>
          <a:bodyPr anchor="t"/>
          <a:lstStyle/>
          <a:p>
            <a:r>
              <a:rPr lang="en-US" dirty="0"/>
              <a:t>Q4: Which of the following techniques can be used for unsupervised learning?</a:t>
            </a:r>
          </a:p>
        </p:txBody>
      </p:sp>
      <p:sp>
        <p:nvSpPr>
          <p:cNvPr id="3" name="Content Placeholder 2">
            <a:extLst>
              <a:ext uri="{FF2B5EF4-FFF2-40B4-BE49-F238E27FC236}">
                <a16:creationId xmlns:a16="http://schemas.microsoft.com/office/drawing/2014/main" id="{2C1D6C6B-70A3-4E36-B27D-81453561C79C}"/>
              </a:ext>
            </a:extLst>
          </p:cNvPr>
          <p:cNvSpPr>
            <a:spLocks noGrp="1"/>
          </p:cNvSpPr>
          <p:nvPr>
            <p:ph idx="1"/>
          </p:nvPr>
        </p:nvSpPr>
        <p:spPr/>
        <p:txBody>
          <a:bodyPr>
            <a:normAutofit/>
          </a:bodyPr>
          <a:lstStyle/>
          <a:p>
            <a:pPr marL="457200" indent="-457200">
              <a:buFont typeface="+mj-lt"/>
              <a:buAutoNum type="alphaUcPeriod"/>
            </a:pPr>
            <a:r>
              <a:rPr lang="en-US" sz="3200" dirty="0"/>
              <a:t>Decision tree </a:t>
            </a:r>
          </a:p>
          <a:p>
            <a:pPr marL="457200" indent="-457200">
              <a:buFont typeface="+mj-lt"/>
              <a:buAutoNum type="alphaUcPeriod"/>
            </a:pPr>
            <a:r>
              <a:rPr lang="en-US" sz="3200" dirty="0"/>
              <a:t>Hierarchical clustering</a:t>
            </a:r>
          </a:p>
          <a:p>
            <a:pPr marL="457200" indent="-457200">
              <a:buFont typeface="+mj-lt"/>
              <a:buAutoNum type="alphaUcPeriod"/>
            </a:pPr>
            <a:r>
              <a:rPr lang="en-US" sz="3200" dirty="0"/>
              <a:t>Support vector machines</a:t>
            </a:r>
          </a:p>
          <a:p>
            <a:pPr marL="457200" indent="-457200">
              <a:buFont typeface="+mj-lt"/>
              <a:buAutoNum type="alphaUcPeriod"/>
            </a:pPr>
            <a:r>
              <a:rPr lang="en-US" sz="3200" dirty="0"/>
              <a:t>LASSO</a:t>
            </a:r>
          </a:p>
        </p:txBody>
      </p:sp>
      <p:sp>
        <p:nvSpPr>
          <p:cNvPr id="4" name="Footer Placeholder 3">
            <a:extLst>
              <a:ext uri="{FF2B5EF4-FFF2-40B4-BE49-F238E27FC236}">
                <a16:creationId xmlns:a16="http://schemas.microsoft.com/office/drawing/2014/main" id="{EE230870-B42A-41CB-B9EE-6BF5AEA1AD6E}"/>
              </a:ext>
            </a:extLst>
          </p:cNvPr>
          <p:cNvSpPr>
            <a:spLocks noGrp="1"/>
          </p:cNvSpPr>
          <p:nvPr>
            <p:ph type="ftr" sz="quarter" idx="11"/>
          </p:nvPr>
        </p:nvSpPr>
        <p:spPr/>
        <p:txBody>
          <a:bodyPr/>
          <a:lstStyle/>
          <a:p>
            <a:r>
              <a:rPr lang="en-US"/>
              <a:t>Introduction to Machine Learning Wrap-Up</a:t>
            </a:r>
            <a:endParaRPr lang="en-US" dirty="0"/>
          </a:p>
        </p:txBody>
      </p:sp>
      <p:sp>
        <p:nvSpPr>
          <p:cNvPr id="5" name="Slide Number Placeholder 4">
            <a:extLst>
              <a:ext uri="{FF2B5EF4-FFF2-40B4-BE49-F238E27FC236}">
                <a16:creationId xmlns:a16="http://schemas.microsoft.com/office/drawing/2014/main" id="{2E92B874-E15F-42D0-BE40-B1EB88323869}"/>
              </a:ext>
            </a:extLst>
          </p:cNvPr>
          <p:cNvSpPr>
            <a:spLocks noGrp="1"/>
          </p:cNvSpPr>
          <p:nvPr>
            <p:ph type="sldNum" sz="quarter" idx="12"/>
          </p:nvPr>
        </p:nvSpPr>
        <p:spPr/>
        <p:txBody>
          <a:bodyPr/>
          <a:lstStyle/>
          <a:p>
            <a:fld id="{8E06CFEE-053A-4A40-A88B-A288F0289482}" type="slidenum">
              <a:rPr lang="en-US" smtClean="0"/>
              <a:t>13</a:t>
            </a:fld>
            <a:endParaRPr lang="en-US"/>
          </a:p>
        </p:txBody>
      </p:sp>
    </p:spTree>
    <p:extLst>
      <p:ext uri="{BB962C8B-B14F-4D97-AF65-F5344CB8AC3E}">
        <p14:creationId xmlns:p14="http://schemas.microsoft.com/office/powerpoint/2010/main" val="2154275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000" fill="hold"/>
                                        <p:tgtEl>
                                          <p:spTgt spid="3">
                                            <p:txEl>
                                              <p:pRg st="1" end="1"/>
                                            </p:txEl>
                                          </p:spTgt>
                                        </p:tgtEl>
                                        <p:attrNameLst>
                                          <p:attrName>style.color</p:attrName>
                                        </p:attrNameLst>
                                      </p:cBhvr>
                                      <p:to>
                                        <a:srgbClr val="00CC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DBD79-AFAE-4C2A-9313-2CC982033239}"/>
              </a:ext>
            </a:extLst>
          </p:cNvPr>
          <p:cNvSpPr>
            <a:spLocks noGrp="1"/>
          </p:cNvSpPr>
          <p:nvPr>
            <p:ph type="title"/>
          </p:nvPr>
        </p:nvSpPr>
        <p:spPr/>
        <p:txBody>
          <a:bodyPr anchor="t">
            <a:normAutofit/>
          </a:bodyPr>
          <a:lstStyle/>
          <a:p>
            <a:r>
              <a:rPr lang="en-US" dirty="0"/>
              <a:t>Q5: Which of the following is not a standard data subset?</a:t>
            </a:r>
          </a:p>
        </p:txBody>
      </p:sp>
      <p:sp>
        <p:nvSpPr>
          <p:cNvPr id="3" name="Content Placeholder 2">
            <a:extLst>
              <a:ext uri="{FF2B5EF4-FFF2-40B4-BE49-F238E27FC236}">
                <a16:creationId xmlns:a16="http://schemas.microsoft.com/office/drawing/2014/main" id="{2C1D6C6B-70A3-4E36-B27D-81453561C79C}"/>
              </a:ext>
            </a:extLst>
          </p:cNvPr>
          <p:cNvSpPr>
            <a:spLocks noGrp="1"/>
          </p:cNvSpPr>
          <p:nvPr>
            <p:ph idx="1"/>
          </p:nvPr>
        </p:nvSpPr>
        <p:spPr/>
        <p:txBody>
          <a:bodyPr>
            <a:normAutofit/>
          </a:bodyPr>
          <a:lstStyle/>
          <a:p>
            <a:pPr marL="457200" indent="-457200">
              <a:buFont typeface="+mj-lt"/>
              <a:buAutoNum type="alphaUcPeriod"/>
            </a:pPr>
            <a:r>
              <a:rPr lang="en-US" sz="3200" dirty="0"/>
              <a:t>Aggregation set</a:t>
            </a:r>
          </a:p>
          <a:p>
            <a:pPr marL="457200" indent="-457200">
              <a:buFont typeface="+mj-lt"/>
              <a:buAutoNum type="alphaUcPeriod"/>
            </a:pPr>
            <a:r>
              <a:rPr lang="en-US" sz="3200" dirty="0"/>
              <a:t>Test set</a:t>
            </a:r>
          </a:p>
          <a:p>
            <a:pPr marL="457200" indent="-457200">
              <a:buFont typeface="+mj-lt"/>
              <a:buAutoNum type="alphaUcPeriod"/>
            </a:pPr>
            <a:r>
              <a:rPr lang="en-US" sz="3200" dirty="0"/>
              <a:t>Training set</a:t>
            </a:r>
          </a:p>
          <a:p>
            <a:pPr marL="457200" indent="-457200">
              <a:buFont typeface="+mj-lt"/>
              <a:buAutoNum type="alphaUcPeriod"/>
            </a:pPr>
            <a:r>
              <a:rPr lang="en-US" sz="3200" dirty="0"/>
              <a:t>Validation set</a:t>
            </a:r>
          </a:p>
        </p:txBody>
      </p:sp>
      <p:sp>
        <p:nvSpPr>
          <p:cNvPr id="4" name="Footer Placeholder 3">
            <a:extLst>
              <a:ext uri="{FF2B5EF4-FFF2-40B4-BE49-F238E27FC236}">
                <a16:creationId xmlns:a16="http://schemas.microsoft.com/office/drawing/2014/main" id="{EE230870-B42A-41CB-B9EE-6BF5AEA1AD6E}"/>
              </a:ext>
            </a:extLst>
          </p:cNvPr>
          <p:cNvSpPr>
            <a:spLocks noGrp="1"/>
          </p:cNvSpPr>
          <p:nvPr>
            <p:ph type="ftr" sz="quarter" idx="11"/>
          </p:nvPr>
        </p:nvSpPr>
        <p:spPr/>
        <p:txBody>
          <a:bodyPr/>
          <a:lstStyle/>
          <a:p>
            <a:r>
              <a:rPr lang="en-US"/>
              <a:t>Introduction to Machine Learning Wrap-Up</a:t>
            </a:r>
            <a:endParaRPr lang="en-US" dirty="0"/>
          </a:p>
        </p:txBody>
      </p:sp>
      <p:sp>
        <p:nvSpPr>
          <p:cNvPr id="5" name="Slide Number Placeholder 4">
            <a:extLst>
              <a:ext uri="{FF2B5EF4-FFF2-40B4-BE49-F238E27FC236}">
                <a16:creationId xmlns:a16="http://schemas.microsoft.com/office/drawing/2014/main" id="{2E92B874-E15F-42D0-BE40-B1EB88323869}"/>
              </a:ext>
            </a:extLst>
          </p:cNvPr>
          <p:cNvSpPr>
            <a:spLocks noGrp="1"/>
          </p:cNvSpPr>
          <p:nvPr>
            <p:ph type="sldNum" sz="quarter" idx="12"/>
          </p:nvPr>
        </p:nvSpPr>
        <p:spPr/>
        <p:txBody>
          <a:bodyPr/>
          <a:lstStyle/>
          <a:p>
            <a:fld id="{8E06CFEE-053A-4A40-A88B-A288F0289482}" type="slidenum">
              <a:rPr lang="en-US" smtClean="0"/>
              <a:t>14</a:t>
            </a:fld>
            <a:endParaRPr lang="en-US"/>
          </a:p>
        </p:txBody>
      </p:sp>
    </p:spTree>
    <p:extLst>
      <p:ext uri="{BB962C8B-B14F-4D97-AF65-F5344CB8AC3E}">
        <p14:creationId xmlns:p14="http://schemas.microsoft.com/office/powerpoint/2010/main" val="3221955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000" fill="hold"/>
                                        <p:tgtEl>
                                          <p:spTgt spid="3">
                                            <p:txEl>
                                              <p:pRg st="0" end="0"/>
                                            </p:txEl>
                                          </p:spTgt>
                                        </p:tgtEl>
                                        <p:attrNameLst>
                                          <p:attrName>style.color</p:attrName>
                                        </p:attrNameLst>
                                      </p:cBhvr>
                                      <p:to>
                                        <a:srgbClr val="FF00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DBD79-AFAE-4C2A-9313-2CC982033239}"/>
              </a:ext>
            </a:extLst>
          </p:cNvPr>
          <p:cNvSpPr>
            <a:spLocks noGrp="1"/>
          </p:cNvSpPr>
          <p:nvPr>
            <p:ph type="title"/>
          </p:nvPr>
        </p:nvSpPr>
        <p:spPr/>
        <p:txBody>
          <a:bodyPr anchor="t">
            <a:normAutofit/>
          </a:bodyPr>
          <a:lstStyle/>
          <a:p>
            <a:r>
              <a:rPr lang="en-US" dirty="0"/>
              <a:t>Q6: Which of the following is the best metric to evaluate the performance of a regression spline?</a:t>
            </a:r>
          </a:p>
        </p:txBody>
      </p:sp>
      <p:sp>
        <p:nvSpPr>
          <p:cNvPr id="3" name="Content Placeholder 2">
            <a:extLst>
              <a:ext uri="{FF2B5EF4-FFF2-40B4-BE49-F238E27FC236}">
                <a16:creationId xmlns:a16="http://schemas.microsoft.com/office/drawing/2014/main" id="{2C1D6C6B-70A3-4E36-B27D-81453561C79C}"/>
              </a:ext>
            </a:extLst>
          </p:cNvPr>
          <p:cNvSpPr>
            <a:spLocks noGrp="1"/>
          </p:cNvSpPr>
          <p:nvPr>
            <p:ph idx="1"/>
          </p:nvPr>
        </p:nvSpPr>
        <p:spPr/>
        <p:txBody>
          <a:bodyPr>
            <a:normAutofit/>
          </a:bodyPr>
          <a:lstStyle/>
          <a:p>
            <a:pPr marL="457200" indent="-457200">
              <a:buFont typeface="+mj-lt"/>
              <a:buAutoNum type="alphaUcPeriod"/>
            </a:pPr>
            <a:r>
              <a:rPr lang="en-US" sz="3200" dirty="0"/>
              <a:t>Accuracy</a:t>
            </a:r>
          </a:p>
          <a:p>
            <a:pPr marL="457200" indent="-457200">
              <a:buFont typeface="+mj-lt"/>
              <a:buAutoNum type="alphaUcPeriod"/>
            </a:pPr>
            <a:r>
              <a:rPr lang="en-US" sz="3200" dirty="0"/>
              <a:t>Entropy</a:t>
            </a:r>
          </a:p>
          <a:p>
            <a:pPr marL="457200" indent="-457200">
              <a:buFont typeface="+mj-lt"/>
              <a:buAutoNum type="alphaUcPeriod"/>
            </a:pPr>
            <a:r>
              <a:rPr lang="en-US" sz="3200" dirty="0"/>
              <a:t>Mean Squared Error</a:t>
            </a:r>
          </a:p>
          <a:p>
            <a:pPr marL="457200" indent="-457200">
              <a:buFont typeface="+mj-lt"/>
              <a:buAutoNum type="alphaUcPeriod"/>
            </a:pPr>
            <a:r>
              <a:rPr lang="en-US" sz="3200" dirty="0"/>
              <a:t>Precision</a:t>
            </a:r>
          </a:p>
        </p:txBody>
      </p:sp>
      <p:sp>
        <p:nvSpPr>
          <p:cNvPr id="4" name="Footer Placeholder 3">
            <a:extLst>
              <a:ext uri="{FF2B5EF4-FFF2-40B4-BE49-F238E27FC236}">
                <a16:creationId xmlns:a16="http://schemas.microsoft.com/office/drawing/2014/main" id="{EE230870-B42A-41CB-B9EE-6BF5AEA1AD6E}"/>
              </a:ext>
            </a:extLst>
          </p:cNvPr>
          <p:cNvSpPr>
            <a:spLocks noGrp="1"/>
          </p:cNvSpPr>
          <p:nvPr>
            <p:ph type="ftr" sz="quarter" idx="11"/>
          </p:nvPr>
        </p:nvSpPr>
        <p:spPr/>
        <p:txBody>
          <a:bodyPr/>
          <a:lstStyle/>
          <a:p>
            <a:r>
              <a:rPr lang="en-US"/>
              <a:t>Introduction to Machine Learning Wrap-Up</a:t>
            </a:r>
            <a:endParaRPr lang="en-US" dirty="0"/>
          </a:p>
        </p:txBody>
      </p:sp>
      <p:sp>
        <p:nvSpPr>
          <p:cNvPr id="5" name="Slide Number Placeholder 4">
            <a:extLst>
              <a:ext uri="{FF2B5EF4-FFF2-40B4-BE49-F238E27FC236}">
                <a16:creationId xmlns:a16="http://schemas.microsoft.com/office/drawing/2014/main" id="{2E92B874-E15F-42D0-BE40-B1EB88323869}"/>
              </a:ext>
            </a:extLst>
          </p:cNvPr>
          <p:cNvSpPr>
            <a:spLocks noGrp="1"/>
          </p:cNvSpPr>
          <p:nvPr>
            <p:ph type="sldNum" sz="quarter" idx="12"/>
          </p:nvPr>
        </p:nvSpPr>
        <p:spPr/>
        <p:txBody>
          <a:bodyPr/>
          <a:lstStyle/>
          <a:p>
            <a:fld id="{8E06CFEE-053A-4A40-A88B-A288F0289482}" type="slidenum">
              <a:rPr lang="en-US" smtClean="0"/>
              <a:t>15</a:t>
            </a:fld>
            <a:endParaRPr lang="en-US"/>
          </a:p>
        </p:txBody>
      </p:sp>
    </p:spTree>
    <p:extLst>
      <p:ext uri="{BB962C8B-B14F-4D97-AF65-F5344CB8AC3E}">
        <p14:creationId xmlns:p14="http://schemas.microsoft.com/office/powerpoint/2010/main" val="4009855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000" fill="hold"/>
                                        <p:tgtEl>
                                          <p:spTgt spid="3">
                                            <p:txEl>
                                              <p:pRg st="2" end="2"/>
                                            </p:txEl>
                                          </p:spTgt>
                                        </p:tgtEl>
                                        <p:attrNameLst>
                                          <p:attrName>style.color</p:attrName>
                                        </p:attrNameLst>
                                      </p:cBhvr>
                                      <p:to>
                                        <a:srgbClr val="FFFF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DBD79-AFAE-4C2A-9313-2CC982033239}"/>
              </a:ext>
            </a:extLst>
          </p:cNvPr>
          <p:cNvSpPr>
            <a:spLocks noGrp="1"/>
          </p:cNvSpPr>
          <p:nvPr>
            <p:ph type="title"/>
          </p:nvPr>
        </p:nvSpPr>
        <p:spPr/>
        <p:txBody>
          <a:bodyPr anchor="t">
            <a:normAutofit/>
          </a:bodyPr>
          <a:lstStyle/>
          <a:p>
            <a:r>
              <a:rPr lang="en-US" dirty="0"/>
              <a:t>Q7: Which of the following techniques does not involve resampling?</a:t>
            </a:r>
          </a:p>
        </p:txBody>
      </p:sp>
      <p:sp>
        <p:nvSpPr>
          <p:cNvPr id="3" name="Content Placeholder 2">
            <a:extLst>
              <a:ext uri="{FF2B5EF4-FFF2-40B4-BE49-F238E27FC236}">
                <a16:creationId xmlns:a16="http://schemas.microsoft.com/office/drawing/2014/main" id="{2C1D6C6B-70A3-4E36-B27D-81453561C79C}"/>
              </a:ext>
            </a:extLst>
          </p:cNvPr>
          <p:cNvSpPr>
            <a:spLocks noGrp="1"/>
          </p:cNvSpPr>
          <p:nvPr>
            <p:ph idx="1"/>
          </p:nvPr>
        </p:nvSpPr>
        <p:spPr/>
        <p:txBody>
          <a:bodyPr>
            <a:normAutofit/>
          </a:bodyPr>
          <a:lstStyle/>
          <a:p>
            <a:pPr marL="457200" indent="-457200">
              <a:buFont typeface="+mj-lt"/>
              <a:buAutoNum type="alphaUcPeriod"/>
            </a:pPr>
            <a:r>
              <a:rPr lang="en-US" sz="3200" dirty="0"/>
              <a:t>Bagging</a:t>
            </a:r>
          </a:p>
          <a:p>
            <a:pPr marL="457200" indent="-457200">
              <a:buFont typeface="+mj-lt"/>
              <a:buAutoNum type="alphaUcPeriod"/>
            </a:pPr>
            <a:r>
              <a:rPr lang="en-US" sz="3200" dirty="0"/>
              <a:t>Binning</a:t>
            </a:r>
          </a:p>
          <a:p>
            <a:pPr marL="457200" indent="-457200">
              <a:buFont typeface="+mj-lt"/>
              <a:buAutoNum type="alphaUcPeriod"/>
            </a:pPr>
            <a:r>
              <a:rPr lang="en-US" sz="3200" dirty="0"/>
              <a:t>Boosting</a:t>
            </a:r>
          </a:p>
          <a:p>
            <a:pPr marL="457200" indent="-457200">
              <a:buFont typeface="+mj-lt"/>
              <a:buAutoNum type="alphaUcPeriod"/>
            </a:pPr>
            <a:r>
              <a:rPr lang="en-US" sz="3200" dirty="0"/>
              <a:t>Bootstrapping</a:t>
            </a:r>
          </a:p>
        </p:txBody>
      </p:sp>
      <p:sp>
        <p:nvSpPr>
          <p:cNvPr id="4" name="Footer Placeholder 3">
            <a:extLst>
              <a:ext uri="{FF2B5EF4-FFF2-40B4-BE49-F238E27FC236}">
                <a16:creationId xmlns:a16="http://schemas.microsoft.com/office/drawing/2014/main" id="{EE230870-B42A-41CB-B9EE-6BF5AEA1AD6E}"/>
              </a:ext>
            </a:extLst>
          </p:cNvPr>
          <p:cNvSpPr>
            <a:spLocks noGrp="1"/>
          </p:cNvSpPr>
          <p:nvPr>
            <p:ph type="ftr" sz="quarter" idx="11"/>
          </p:nvPr>
        </p:nvSpPr>
        <p:spPr/>
        <p:txBody>
          <a:bodyPr/>
          <a:lstStyle/>
          <a:p>
            <a:r>
              <a:rPr lang="en-US"/>
              <a:t>Introduction to Machine Learning Wrap-Up</a:t>
            </a:r>
            <a:endParaRPr lang="en-US" dirty="0"/>
          </a:p>
        </p:txBody>
      </p:sp>
      <p:sp>
        <p:nvSpPr>
          <p:cNvPr id="5" name="Slide Number Placeholder 4">
            <a:extLst>
              <a:ext uri="{FF2B5EF4-FFF2-40B4-BE49-F238E27FC236}">
                <a16:creationId xmlns:a16="http://schemas.microsoft.com/office/drawing/2014/main" id="{2E92B874-E15F-42D0-BE40-B1EB88323869}"/>
              </a:ext>
            </a:extLst>
          </p:cNvPr>
          <p:cNvSpPr>
            <a:spLocks noGrp="1"/>
          </p:cNvSpPr>
          <p:nvPr>
            <p:ph type="sldNum" sz="quarter" idx="12"/>
          </p:nvPr>
        </p:nvSpPr>
        <p:spPr/>
        <p:txBody>
          <a:bodyPr/>
          <a:lstStyle/>
          <a:p>
            <a:fld id="{8E06CFEE-053A-4A40-A88B-A288F0289482}" type="slidenum">
              <a:rPr lang="en-US" smtClean="0"/>
              <a:t>16</a:t>
            </a:fld>
            <a:endParaRPr lang="en-US"/>
          </a:p>
        </p:txBody>
      </p:sp>
    </p:spTree>
    <p:extLst>
      <p:ext uri="{BB962C8B-B14F-4D97-AF65-F5344CB8AC3E}">
        <p14:creationId xmlns:p14="http://schemas.microsoft.com/office/powerpoint/2010/main" val="3296330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000" fill="hold"/>
                                        <p:tgtEl>
                                          <p:spTgt spid="3">
                                            <p:txEl>
                                              <p:pRg st="1" end="1"/>
                                            </p:txEl>
                                          </p:spTgt>
                                        </p:tgtEl>
                                        <p:attrNameLst>
                                          <p:attrName>style.color</p:attrName>
                                        </p:attrNameLst>
                                      </p:cBhvr>
                                      <p:to>
                                        <a:srgbClr val="00CC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DBD79-AFAE-4C2A-9313-2CC982033239}"/>
              </a:ext>
            </a:extLst>
          </p:cNvPr>
          <p:cNvSpPr>
            <a:spLocks noGrp="1"/>
          </p:cNvSpPr>
          <p:nvPr>
            <p:ph type="title"/>
          </p:nvPr>
        </p:nvSpPr>
        <p:spPr/>
        <p:txBody>
          <a:bodyPr anchor="t">
            <a:normAutofit/>
          </a:bodyPr>
          <a:lstStyle/>
          <a:p>
            <a:r>
              <a:rPr lang="en-US" dirty="0"/>
              <a:t>Q8: What does LASSO stand for?</a:t>
            </a:r>
          </a:p>
        </p:txBody>
      </p:sp>
      <p:sp>
        <p:nvSpPr>
          <p:cNvPr id="3" name="Content Placeholder 2">
            <a:extLst>
              <a:ext uri="{FF2B5EF4-FFF2-40B4-BE49-F238E27FC236}">
                <a16:creationId xmlns:a16="http://schemas.microsoft.com/office/drawing/2014/main" id="{2C1D6C6B-70A3-4E36-B27D-81453561C79C}"/>
              </a:ext>
            </a:extLst>
          </p:cNvPr>
          <p:cNvSpPr>
            <a:spLocks noGrp="1"/>
          </p:cNvSpPr>
          <p:nvPr>
            <p:ph idx="1"/>
          </p:nvPr>
        </p:nvSpPr>
        <p:spPr/>
        <p:txBody>
          <a:bodyPr>
            <a:normAutofit/>
          </a:bodyPr>
          <a:lstStyle/>
          <a:p>
            <a:pPr marL="457200" indent="-457200">
              <a:buFont typeface="+mj-lt"/>
              <a:buAutoNum type="alphaUcPeriod"/>
            </a:pPr>
            <a:r>
              <a:rPr lang="en-US" sz="2800" dirty="0"/>
              <a:t>Learning Algorithm for Structured Sparse Output</a:t>
            </a:r>
          </a:p>
          <a:p>
            <a:pPr marL="457200" indent="-457200">
              <a:buFont typeface="+mj-lt"/>
              <a:buAutoNum type="alphaUcPeriod"/>
            </a:pPr>
            <a:r>
              <a:rPr lang="en-US" sz="2800" dirty="0"/>
              <a:t>Least Absolute Shrinkage and Selection Operator</a:t>
            </a:r>
          </a:p>
          <a:p>
            <a:pPr marL="457200" indent="-457200">
              <a:buFont typeface="+mj-lt"/>
              <a:buAutoNum type="alphaUcPeriod"/>
            </a:pPr>
            <a:r>
              <a:rPr lang="en-US" sz="2800" dirty="0"/>
              <a:t>Linear Approximation for Sparse Sample Optimization</a:t>
            </a:r>
          </a:p>
          <a:p>
            <a:pPr marL="457200" indent="-457200">
              <a:buFont typeface="+mj-lt"/>
              <a:buAutoNum type="alphaUcPeriod"/>
            </a:pPr>
            <a:r>
              <a:rPr lang="en-US" sz="2800" dirty="0"/>
              <a:t>Logistic Adaptive Smoothing Spline Operator</a:t>
            </a:r>
          </a:p>
        </p:txBody>
      </p:sp>
      <p:sp>
        <p:nvSpPr>
          <p:cNvPr id="4" name="Footer Placeholder 3">
            <a:extLst>
              <a:ext uri="{FF2B5EF4-FFF2-40B4-BE49-F238E27FC236}">
                <a16:creationId xmlns:a16="http://schemas.microsoft.com/office/drawing/2014/main" id="{EE230870-B42A-41CB-B9EE-6BF5AEA1AD6E}"/>
              </a:ext>
            </a:extLst>
          </p:cNvPr>
          <p:cNvSpPr>
            <a:spLocks noGrp="1"/>
          </p:cNvSpPr>
          <p:nvPr>
            <p:ph type="ftr" sz="quarter" idx="11"/>
          </p:nvPr>
        </p:nvSpPr>
        <p:spPr/>
        <p:txBody>
          <a:bodyPr/>
          <a:lstStyle/>
          <a:p>
            <a:r>
              <a:rPr lang="en-US"/>
              <a:t>Introduction to Machine Learning Wrap-Up</a:t>
            </a:r>
            <a:endParaRPr lang="en-US" dirty="0"/>
          </a:p>
        </p:txBody>
      </p:sp>
      <p:sp>
        <p:nvSpPr>
          <p:cNvPr id="5" name="Slide Number Placeholder 4">
            <a:extLst>
              <a:ext uri="{FF2B5EF4-FFF2-40B4-BE49-F238E27FC236}">
                <a16:creationId xmlns:a16="http://schemas.microsoft.com/office/drawing/2014/main" id="{2E92B874-E15F-42D0-BE40-B1EB88323869}"/>
              </a:ext>
            </a:extLst>
          </p:cNvPr>
          <p:cNvSpPr>
            <a:spLocks noGrp="1"/>
          </p:cNvSpPr>
          <p:nvPr>
            <p:ph type="sldNum" sz="quarter" idx="12"/>
          </p:nvPr>
        </p:nvSpPr>
        <p:spPr/>
        <p:txBody>
          <a:bodyPr/>
          <a:lstStyle/>
          <a:p>
            <a:fld id="{8E06CFEE-053A-4A40-A88B-A288F0289482}" type="slidenum">
              <a:rPr lang="en-US" smtClean="0"/>
              <a:t>17</a:t>
            </a:fld>
            <a:endParaRPr lang="en-US"/>
          </a:p>
        </p:txBody>
      </p:sp>
    </p:spTree>
    <p:extLst>
      <p:ext uri="{BB962C8B-B14F-4D97-AF65-F5344CB8AC3E}">
        <p14:creationId xmlns:p14="http://schemas.microsoft.com/office/powerpoint/2010/main" val="1705679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000" fill="hold"/>
                                        <p:tgtEl>
                                          <p:spTgt spid="3">
                                            <p:txEl>
                                              <p:pRg st="1" end="1"/>
                                            </p:txEl>
                                          </p:spTgt>
                                        </p:tgtEl>
                                        <p:attrNameLst>
                                          <p:attrName>style.color</p:attrName>
                                        </p:attrNameLst>
                                      </p:cBhvr>
                                      <p:to>
                                        <a:srgbClr val="00CC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DBD79-AFAE-4C2A-9313-2CC982033239}"/>
              </a:ext>
            </a:extLst>
          </p:cNvPr>
          <p:cNvSpPr>
            <a:spLocks noGrp="1"/>
          </p:cNvSpPr>
          <p:nvPr>
            <p:ph type="title"/>
          </p:nvPr>
        </p:nvSpPr>
        <p:spPr/>
        <p:txBody>
          <a:bodyPr anchor="t">
            <a:normAutofit/>
          </a:bodyPr>
          <a:lstStyle/>
          <a:p>
            <a:r>
              <a:rPr lang="en-US" dirty="0"/>
              <a:t>Q9: T/F Leave-one-out cross-validation is a good technique to use with a small data set</a:t>
            </a:r>
          </a:p>
        </p:txBody>
      </p:sp>
      <p:sp>
        <p:nvSpPr>
          <p:cNvPr id="3" name="Content Placeholder 2">
            <a:extLst>
              <a:ext uri="{FF2B5EF4-FFF2-40B4-BE49-F238E27FC236}">
                <a16:creationId xmlns:a16="http://schemas.microsoft.com/office/drawing/2014/main" id="{2C1D6C6B-70A3-4E36-B27D-81453561C79C}"/>
              </a:ext>
            </a:extLst>
          </p:cNvPr>
          <p:cNvSpPr>
            <a:spLocks noGrp="1"/>
          </p:cNvSpPr>
          <p:nvPr>
            <p:ph idx="1"/>
          </p:nvPr>
        </p:nvSpPr>
        <p:spPr/>
        <p:txBody>
          <a:bodyPr>
            <a:normAutofit/>
          </a:bodyPr>
          <a:lstStyle/>
          <a:p>
            <a:pPr marL="457200" indent="-457200">
              <a:buFont typeface="+mj-lt"/>
              <a:buAutoNum type="alphaUcPeriod"/>
            </a:pPr>
            <a:r>
              <a:rPr lang="en-US" sz="3200" dirty="0"/>
              <a:t>True</a:t>
            </a:r>
          </a:p>
          <a:p>
            <a:pPr marL="457200" indent="-457200">
              <a:buFont typeface="+mj-lt"/>
              <a:buAutoNum type="alphaUcPeriod"/>
            </a:pPr>
            <a:r>
              <a:rPr lang="en-US" sz="3200" dirty="0"/>
              <a:t>False</a:t>
            </a:r>
          </a:p>
        </p:txBody>
      </p:sp>
      <p:sp>
        <p:nvSpPr>
          <p:cNvPr id="4" name="Footer Placeholder 3">
            <a:extLst>
              <a:ext uri="{FF2B5EF4-FFF2-40B4-BE49-F238E27FC236}">
                <a16:creationId xmlns:a16="http://schemas.microsoft.com/office/drawing/2014/main" id="{EE230870-B42A-41CB-B9EE-6BF5AEA1AD6E}"/>
              </a:ext>
            </a:extLst>
          </p:cNvPr>
          <p:cNvSpPr>
            <a:spLocks noGrp="1"/>
          </p:cNvSpPr>
          <p:nvPr>
            <p:ph type="ftr" sz="quarter" idx="11"/>
          </p:nvPr>
        </p:nvSpPr>
        <p:spPr/>
        <p:txBody>
          <a:bodyPr/>
          <a:lstStyle/>
          <a:p>
            <a:r>
              <a:rPr lang="en-US"/>
              <a:t>Introduction to Machine Learning Wrap-Up</a:t>
            </a:r>
            <a:endParaRPr lang="en-US" dirty="0"/>
          </a:p>
        </p:txBody>
      </p:sp>
      <p:sp>
        <p:nvSpPr>
          <p:cNvPr id="5" name="Slide Number Placeholder 4">
            <a:extLst>
              <a:ext uri="{FF2B5EF4-FFF2-40B4-BE49-F238E27FC236}">
                <a16:creationId xmlns:a16="http://schemas.microsoft.com/office/drawing/2014/main" id="{2E92B874-E15F-42D0-BE40-B1EB88323869}"/>
              </a:ext>
            </a:extLst>
          </p:cNvPr>
          <p:cNvSpPr>
            <a:spLocks noGrp="1"/>
          </p:cNvSpPr>
          <p:nvPr>
            <p:ph type="sldNum" sz="quarter" idx="12"/>
          </p:nvPr>
        </p:nvSpPr>
        <p:spPr/>
        <p:txBody>
          <a:bodyPr/>
          <a:lstStyle/>
          <a:p>
            <a:fld id="{8E06CFEE-053A-4A40-A88B-A288F0289482}" type="slidenum">
              <a:rPr lang="en-US" smtClean="0"/>
              <a:t>18</a:t>
            </a:fld>
            <a:endParaRPr lang="en-US"/>
          </a:p>
        </p:txBody>
      </p:sp>
    </p:spTree>
    <p:extLst>
      <p:ext uri="{BB962C8B-B14F-4D97-AF65-F5344CB8AC3E}">
        <p14:creationId xmlns:p14="http://schemas.microsoft.com/office/powerpoint/2010/main" val="857981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 presetClass="emph" presetSubtype="2" fill="hold" nodeType="clickEffect">
                                  <p:stCondLst>
                                    <p:cond delay="0"/>
                                  </p:stCondLst>
                                  <p:childTnLst>
                                    <p:animClr clrSpc="rgb" dir="cw">
                                      <p:cBhvr override="childStyle">
                                        <p:cTn id="14" dur="2000" fill="hold"/>
                                        <p:tgtEl>
                                          <p:spTgt spid="3">
                                            <p:txEl>
                                              <p:pRg st="0" end="0"/>
                                            </p:txEl>
                                          </p:spTgt>
                                        </p:tgtEl>
                                        <p:attrNameLst>
                                          <p:attrName>style.color</p:attrName>
                                        </p:attrNameLst>
                                      </p:cBhvr>
                                      <p:to>
                                        <a:srgbClr val="FF00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DBD79-AFAE-4C2A-9313-2CC982033239}"/>
              </a:ext>
            </a:extLst>
          </p:cNvPr>
          <p:cNvSpPr>
            <a:spLocks noGrp="1"/>
          </p:cNvSpPr>
          <p:nvPr>
            <p:ph type="title"/>
          </p:nvPr>
        </p:nvSpPr>
        <p:spPr/>
        <p:txBody>
          <a:bodyPr anchor="t">
            <a:noAutofit/>
          </a:bodyPr>
          <a:lstStyle/>
          <a:p>
            <a:r>
              <a:rPr lang="en-US" dirty="0"/>
              <a:t>Q10: Which of the following is not a trade-off that needs to be considered when working with ML models?</a:t>
            </a:r>
          </a:p>
        </p:txBody>
      </p:sp>
      <p:sp>
        <p:nvSpPr>
          <p:cNvPr id="3" name="Content Placeholder 2">
            <a:extLst>
              <a:ext uri="{FF2B5EF4-FFF2-40B4-BE49-F238E27FC236}">
                <a16:creationId xmlns:a16="http://schemas.microsoft.com/office/drawing/2014/main" id="{2C1D6C6B-70A3-4E36-B27D-81453561C79C}"/>
              </a:ext>
            </a:extLst>
          </p:cNvPr>
          <p:cNvSpPr>
            <a:spLocks noGrp="1"/>
          </p:cNvSpPr>
          <p:nvPr>
            <p:ph idx="1"/>
          </p:nvPr>
        </p:nvSpPr>
        <p:spPr/>
        <p:txBody>
          <a:bodyPr>
            <a:normAutofit/>
          </a:bodyPr>
          <a:lstStyle/>
          <a:p>
            <a:pPr marL="457200" indent="-457200">
              <a:buFont typeface="+mj-lt"/>
              <a:buAutoNum type="alphaUcPeriod"/>
            </a:pPr>
            <a:r>
              <a:rPr lang="en-US" sz="3200" dirty="0"/>
              <a:t>Bias vs. variance</a:t>
            </a:r>
          </a:p>
          <a:p>
            <a:pPr marL="457200" indent="-457200">
              <a:buFont typeface="+mj-lt"/>
              <a:buAutoNum type="alphaUcPeriod"/>
            </a:pPr>
            <a:r>
              <a:rPr lang="en-US" sz="3200" dirty="0"/>
              <a:t>Data quantity vs. quality</a:t>
            </a:r>
          </a:p>
          <a:p>
            <a:pPr marL="457200" indent="-457200">
              <a:buFont typeface="+mj-lt"/>
              <a:buAutoNum type="alphaUcPeriod"/>
            </a:pPr>
            <a:r>
              <a:rPr lang="en-US" sz="3200" dirty="0"/>
              <a:t>Flexibility vs. interpretability</a:t>
            </a:r>
          </a:p>
          <a:p>
            <a:pPr marL="457200" indent="-457200">
              <a:buFont typeface="+mj-lt"/>
              <a:buAutoNum type="alphaUcPeriod"/>
            </a:pPr>
            <a:r>
              <a:rPr lang="en-US" sz="3200" dirty="0"/>
              <a:t>Snack consumption vs. waistline</a:t>
            </a:r>
          </a:p>
        </p:txBody>
      </p:sp>
      <p:sp>
        <p:nvSpPr>
          <p:cNvPr id="4" name="Footer Placeholder 3">
            <a:extLst>
              <a:ext uri="{FF2B5EF4-FFF2-40B4-BE49-F238E27FC236}">
                <a16:creationId xmlns:a16="http://schemas.microsoft.com/office/drawing/2014/main" id="{EE230870-B42A-41CB-B9EE-6BF5AEA1AD6E}"/>
              </a:ext>
            </a:extLst>
          </p:cNvPr>
          <p:cNvSpPr>
            <a:spLocks noGrp="1"/>
          </p:cNvSpPr>
          <p:nvPr>
            <p:ph type="ftr" sz="quarter" idx="11"/>
          </p:nvPr>
        </p:nvSpPr>
        <p:spPr/>
        <p:txBody>
          <a:bodyPr/>
          <a:lstStyle/>
          <a:p>
            <a:r>
              <a:rPr lang="en-US"/>
              <a:t>Introduction to Machine Learning Wrap-Up</a:t>
            </a:r>
            <a:endParaRPr lang="en-US" dirty="0"/>
          </a:p>
        </p:txBody>
      </p:sp>
      <p:sp>
        <p:nvSpPr>
          <p:cNvPr id="5" name="Slide Number Placeholder 4">
            <a:extLst>
              <a:ext uri="{FF2B5EF4-FFF2-40B4-BE49-F238E27FC236}">
                <a16:creationId xmlns:a16="http://schemas.microsoft.com/office/drawing/2014/main" id="{2E92B874-E15F-42D0-BE40-B1EB88323869}"/>
              </a:ext>
            </a:extLst>
          </p:cNvPr>
          <p:cNvSpPr>
            <a:spLocks noGrp="1"/>
          </p:cNvSpPr>
          <p:nvPr>
            <p:ph type="sldNum" sz="quarter" idx="12"/>
          </p:nvPr>
        </p:nvSpPr>
        <p:spPr/>
        <p:txBody>
          <a:bodyPr/>
          <a:lstStyle/>
          <a:p>
            <a:fld id="{8E06CFEE-053A-4A40-A88B-A288F0289482}" type="slidenum">
              <a:rPr lang="en-US" smtClean="0"/>
              <a:t>19</a:t>
            </a:fld>
            <a:endParaRPr lang="en-US"/>
          </a:p>
        </p:txBody>
      </p:sp>
    </p:spTree>
    <p:extLst>
      <p:ext uri="{BB962C8B-B14F-4D97-AF65-F5344CB8AC3E}">
        <p14:creationId xmlns:p14="http://schemas.microsoft.com/office/powerpoint/2010/main" val="3398962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000" fill="hold"/>
                                        <p:tgtEl>
                                          <p:spTgt spid="3">
                                            <p:txEl>
                                              <p:pRg st="3" end="3"/>
                                            </p:txEl>
                                          </p:spTgt>
                                        </p:tgtEl>
                                        <p:attrNameLst>
                                          <p:attrName>style.color</p:attrName>
                                        </p:attrNameLst>
                                      </p:cBhvr>
                                      <p:to>
                                        <a:srgbClr val="0066FF"/>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A33E458C-1EEF-4A10-9FD1-780EF1E13F3D}"/>
              </a:ext>
            </a:extLst>
          </p:cNvPr>
          <p:cNvSpPr>
            <a:spLocks noGrp="1"/>
          </p:cNvSpPr>
          <p:nvPr>
            <p:ph type="ftr" sz="quarter" idx="11"/>
          </p:nvPr>
        </p:nvSpPr>
        <p:spPr/>
        <p:txBody>
          <a:bodyPr/>
          <a:lstStyle/>
          <a:p>
            <a:r>
              <a:rPr lang="en-US" dirty="0"/>
              <a:t>Introduction to Machine Learning Wrap-Up</a:t>
            </a:r>
          </a:p>
        </p:txBody>
      </p:sp>
      <p:sp>
        <p:nvSpPr>
          <p:cNvPr id="3" name="Slide Number Placeholder 2">
            <a:extLst>
              <a:ext uri="{FF2B5EF4-FFF2-40B4-BE49-F238E27FC236}">
                <a16:creationId xmlns:a16="http://schemas.microsoft.com/office/drawing/2014/main" id="{640D5794-F965-473B-9BE4-7A70116915CB}"/>
              </a:ext>
            </a:extLst>
          </p:cNvPr>
          <p:cNvSpPr>
            <a:spLocks noGrp="1"/>
          </p:cNvSpPr>
          <p:nvPr>
            <p:ph type="sldNum" sz="quarter" idx="12"/>
          </p:nvPr>
        </p:nvSpPr>
        <p:spPr/>
        <p:txBody>
          <a:bodyPr/>
          <a:lstStyle/>
          <a:p>
            <a:fld id="{8E06CFEE-053A-4A40-A88B-A288F0289482}" type="slidenum">
              <a:rPr lang="en-US" smtClean="0"/>
              <a:t>2</a:t>
            </a:fld>
            <a:endParaRPr lang="en-US"/>
          </a:p>
        </p:txBody>
      </p:sp>
      <p:sp>
        <p:nvSpPr>
          <p:cNvPr id="8" name="Freeform: Shape 7">
            <a:extLst>
              <a:ext uri="{FF2B5EF4-FFF2-40B4-BE49-F238E27FC236}">
                <a16:creationId xmlns:a16="http://schemas.microsoft.com/office/drawing/2014/main" id="{4C972F87-43B9-4E0E-BA72-5CA1F7EE5425}"/>
              </a:ext>
            </a:extLst>
          </p:cNvPr>
          <p:cNvSpPr/>
          <p:nvPr/>
        </p:nvSpPr>
        <p:spPr>
          <a:xfrm>
            <a:off x="609590" y="347622"/>
            <a:ext cx="10972821" cy="6421361"/>
          </a:xfrm>
          <a:custGeom>
            <a:avLst/>
            <a:gdLst>
              <a:gd name="connsiteX0" fmla="*/ 0 w 10972821"/>
              <a:gd name="connsiteY0" fmla="*/ 3210681 h 6421361"/>
              <a:gd name="connsiteX1" fmla="*/ 5486411 w 10972821"/>
              <a:gd name="connsiteY1" fmla="*/ 0 h 6421361"/>
              <a:gd name="connsiteX2" fmla="*/ 10972822 w 10972821"/>
              <a:gd name="connsiteY2" fmla="*/ 3210681 h 6421361"/>
              <a:gd name="connsiteX3" fmla="*/ 5486411 w 10972821"/>
              <a:gd name="connsiteY3" fmla="*/ 6421362 h 6421361"/>
              <a:gd name="connsiteX4" fmla="*/ 0 w 10972821"/>
              <a:gd name="connsiteY4" fmla="*/ 3210681 h 6421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2821" h="6421361">
                <a:moveTo>
                  <a:pt x="0" y="3210681"/>
                </a:moveTo>
                <a:cubicBezTo>
                  <a:pt x="0" y="1437471"/>
                  <a:pt x="2456350" y="0"/>
                  <a:pt x="5486411" y="0"/>
                </a:cubicBezTo>
                <a:cubicBezTo>
                  <a:pt x="8516472" y="0"/>
                  <a:pt x="10972822" y="1437471"/>
                  <a:pt x="10972822" y="3210681"/>
                </a:cubicBezTo>
                <a:cubicBezTo>
                  <a:pt x="10972822" y="4983891"/>
                  <a:pt x="8516472" y="6421362"/>
                  <a:pt x="5486411" y="6421362"/>
                </a:cubicBezTo>
                <a:cubicBezTo>
                  <a:pt x="2456350" y="6421362"/>
                  <a:pt x="0" y="4983891"/>
                  <a:pt x="0" y="3210681"/>
                </a:cubicBezTo>
                <a:close/>
              </a:path>
            </a:pathLst>
          </a:custGeom>
          <a:solidFill>
            <a:schemeClr val="tx2"/>
          </a:solidFill>
        </p:spPr>
        <p:style>
          <a:lnRef idx="2">
            <a:schemeClr val="lt1">
              <a:hueOff val="0"/>
              <a:satOff val="0"/>
              <a:lumOff val="0"/>
              <a:alphaOff val="0"/>
            </a:schemeClr>
          </a:lnRef>
          <a:fillRef idx="1">
            <a:scrgbClr r="0" g="0" b="0"/>
          </a:fillRef>
          <a:effectRef idx="0">
            <a:schemeClr val="accent1">
              <a:shade val="80000"/>
              <a:hueOff val="0"/>
              <a:satOff val="0"/>
              <a:lumOff val="0"/>
              <a:alphaOff val="0"/>
            </a:schemeClr>
          </a:effectRef>
          <a:fontRef idx="minor">
            <a:schemeClr val="lt1"/>
          </a:fontRef>
        </p:style>
        <p:txBody>
          <a:bodyPr spcFirstLastPara="0" vert="horz" wrap="square" lIns="2833628" tIns="709186" rIns="2833630" bIns="5075712" numCol="1" spcCol="1270" anchor="ctr" anchorCtr="0">
            <a:noAutofit/>
          </a:bodyPr>
          <a:lstStyle/>
          <a:p>
            <a:pPr marL="0" lvl="0" indent="0" algn="ctr" defTabSz="1422400">
              <a:lnSpc>
                <a:spcPct val="90000"/>
              </a:lnSpc>
              <a:spcBef>
                <a:spcPct val="0"/>
              </a:spcBef>
              <a:spcAft>
                <a:spcPct val="35000"/>
              </a:spcAft>
              <a:buNone/>
            </a:pPr>
            <a:r>
              <a:rPr lang="en-US" sz="3200" b="1" kern="1200" dirty="0">
                <a:latin typeface="Acherus Grotesque" panose="02000505000000020004" pitchFamily="50" charset="0"/>
              </a:rPr>
              <a:t>Artificial Intelligence (AI)</a:t>
            </a:r>
          </a:p>
        </p:txBody>
      </p:sp>
      <p:sp>
        <p:nvSpPr>
          <p:cNvPr id="13" name="Freeform: Shape 12">
            <a:extLst>
              <a:ext uri="{FF2B5EF4-FFF2-40B4-BE49-F238E27FC236}">
                <a16:creationId xmlns:a16="http://schemas.microsoft.com/office/drawing/2014/main" id="{28A7991C-DE04-4926-B139-468B169E4E66}"/>
              </a:ext>
            </a:extLst>
          </p:cNvPr>
          <p:cNvSpPr/>
          <p:nvPr/>
        </p:nvSpPr>
        <p:spPr>
          <a:xfrm>
            <a:off x="3687989" y="1952962"/>
            <a:ext cx="4816020" cy="4816020"/>
          </a:xfrm>
          <a:custGeom>
            <a:avLst/>
            <a:gdLst>
              <a:gd name="connsiteX0" fmla="*/ 0 w 4816020"/>
              <a:gd name="connsiteY0" fmla="*/ 2408010 h 4816020"/>
              <a:gd name="connsiteX1" fmla="*/ 2408010 w 4816020"/>
              <a:gd name="connsiteY1" fmla="*/ 0 h 4816020"/>
              <a:gd name="connsiteX2" fmla="*/ 4816020 w 4816020"/>
              <a:gd name="connsiteY2" fmla="*/ 2408010 h 4816020"/>
              <a:gd name="connsiteX3" fmla="*/ 2408010 w 4816020"/>
              <a:gd name="connsiteY3" fmla="*/ 4816020 h 4816020"/>
              <a:gd name="connsiteX4" fmla="*/ 0 w 4816020"/>
              <a:gd name="connsiteY4" fmla="*/ 2408010 h 4816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6020" h="4816020">
                <a:moveTo>
                  <a:pt x="0" y="2408010"/>
                </a:moveTo>
                <a:cubicBezTo>
                  <a:pt x="0" y="1078103"/>
                  <a:pt x="1078103" y="0"/>
                  <a:pt x="2408010" y="0"/>
                </a:cubicBezTo>
                <a:cubicBezTo>
                  <a:pt x="3737917" y="0"/>
                  <a:pt x="4816020" y="1078103"/>
                  <a:pt x="4816020" y="2408010"/>
                </a:cubicBezTo>
                <a:cubicBezTo>
                  <a:pt x="4816020" y="3737917"/>
                  <a:pt x="3737917" y="4816020"/>
                  <a:pt x="2408010" y="4816020"/>
                </a:cubicBezTo>
                <a:cubicBezTo>
                  <a:pt x="1078103" y="4816020"/>
                  <a:pt x="0" y="3737917"/>
                  <a:pt x="0" y="2408010"/>
                </a:cubicBezTo>
                <a:close/>
              </a:path>
            </a:pathLst>
          </a:custGeom>
          <a:solidFill>
            <a:schemeClr val="accent1"/>
          </a:solidFill>
          <a:ln>
            <a:solidFill>
              <a:schemeClr val="accent1"/>
            </a:solidFill>
          </a:ln>
        </p:spPr>
        <p:style>
          <a:lnRef idx="2">
            <a:scrgbClr r="0" g="0" b="0"/>
          </a:lnRef>
          <a:fillRef idx="1">
            <a:scrgbClr r="0" g="0" b="0"/>
          </a:fillRef>
          <a:effectRef idx="0">
            <a:schemeClr val="accent1">
              <a:shade val="80000"/>
              <a:hueOff val="494680"/>
              <a:satOff val="-46082"/>
              <a:lumOff val="36276"/>
              <a:alphaOff val="0"/>
            </a:schemeClr>
          </a:effectRef>
          <a:fontRef idx="minor">
            <a:schemeClr val="lt1"/>
          </a:fontRef>
        </p:style>
        <p:txBody>
          <a:bodyPr spcFirstLastPara="0" vert="horz" wrap="square" lIns="847530" tIns="1346245" rIns="847530" bIns="1346245" numCol="1" spcCol="1270" anchor="t" anchorCtr="0">
            <a:noAutofit/>
          </a:bodyPr>
          <a:lstStyle/>
          <a:p>
            <a:pPr marL="0" lvl="0" indent="0" algn="ctr" defTabSz="889000">
              <a:lnSpc>
                <a:spcPct val="90000"/>
              </a:lnSpc>
              <a:spcBef>
                <a:spcPct val="0"/>
              </a:spcBef>
              <a:spcAft>
                <a:spcPct val="35000"/>
              </a:spcAft>
              <a:buNone/>
            </a:pPr>
            <a:r>
              <a:rPr lang="en-US" sz="2000" b="1" kern="1200" dirty="0">
                <a:latin typeface="Acherus Grotesque" panose="02000505000000020004" pitchFamily="50" charset="0"/>
              </a:rPr>
              <a:t>Machine Learning (ML)</a:t>
            </a:r>
          </a:p>
        </p:txBody>
      </p:sp>
      <p:sp>
        <p:nvSpPr>
          <p:cNvPr id="5" name="Oval 4">
            <a:extLst>
              <a:ext uri="{FF2B5EF4-FFF2-40B4-BE49-F238E27FC236}">
                <a16:creationId xmlns:a16="http://schemas.microsoft.com/office/drawing/2014/main" id="{CCA55153-0939-4BF4-9906-5554B9BE977E}"/>
              </a:ext>
            </a:extLst>
          </p:cNvPr>
          <p:cNvSpPr/>
          <p:nvPr/>
        </p:nvSpPr>
        <p:spPr>
          <a:xfrm>
            <a:off x="1698169" y="1533559"/>
            <a:ext cx="1828800" cy="914400"/>
          </a:xfrm>
          <a:prstGeom prst="ellipse">
            <a:avLst/>
          </a:prstGeom>
          <a:solidFill>
            <a:schemeClr val="accent2"/>
          </a:solidFill>
          <a:ln>
            <a:solidFill>
              <a:schemeClr val="accent2"/>
            </a:solidFill>
          </a:ln>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cherus Grotesque" panose="02000505000000020004" pitchFamily="50" charset="0"/>
                <a:ea typeface="+mn-ea"/>
                <a:cs typeface="+mn-cs"/>
              </a:rPr>
              <a:t>Natural Language Processing</a:t>
            </a:r>
          </a:p>
        </p:txBody>
      </p:sp>
      <p:sp>
        <p:nvSpPr>
          <p:cNvPr id="6" name="Oval 5">
            <a:extLst>
              <a:ext uri="{FF2B5EF4-FFF2-40B4-BE49-F238E27FC236}">
                <a16:creationId xmlns:a16="http://schemas.microsoft.com/office/drawing/2014/main" id="{35F9D8D7-A8B0-4F7A-9398-27B73BC6DAB1}"/>
              </a:ext>
            </a:extLst>
          </p:cNvPr>
          <p:cNvSpPr/>
          <p:nvPr/>
        </p:nvSpPr>
        <p:spPr>
          <a:xfrm>
            <a:off x="8610599" y="1533559"/>
            <a:ext cx="1828800" cy="914400"/>
          </a:xfrm>
          <a:prstGeom prst="ellipse">
            <a:avLst/>
          </a:prstGeom>
          <a:solidFill>
            <a:schemeClr val="accent2"/>
          </a:solidFill>
          <a:ln>
            <a:solidFill>
              <a:schemeClr val="accent2"/>
            </a:solidFill>
          </a:ln>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cherus Grotesque" panose="02000505000000020004" pitchFamily="50" charset="0"/>
                <a:ea typeface="+mn-ea"/>
                <a:cs typeface="+mn-cs"/>
              </a:rPr>
              <a:t>Expert Systems</a:t>
            </a:r>
          </a:p>
        </p:txBody>
      </p:sp>
      <p:sp>
        <p:nvSpPr>
          <p:cNvPr id="9" name="Oval 8">
            <a:extLst>
              <a:ext uri="{FF2B5EF4-FFF2-40B4-BE49-F238E27FC236}">
                <a16:creationId xmlns:a16="http://schemas.microsoft.com/office/drawing/2014/main" id="{0D8DD6F2-2417-4C71-80D5-C2C9D15A098F}"/>
              </a:ext>
            </a:extLst>
          </p:cNvPr>
          <p:cNvSpPr/>
          <p:nvPr/>
        </p:nvSpPr>
        <p:spPr>
          <a:xfrm>
            <a:off x="1480457" y="4460909"/>
            <a:ext cx="1828800" cy="914400"/>
          </a:xfrm>
          <a:prstGeom prst="ellipse">
            <a:avLst/>
          </a:prstGeom>
          <a:solidFill>
            <a:schemeClr val="accent2"/>
          </a:solidFill>
          <a:ln>
            <a:solidFill>
              <a:schemeClr val="accent2"/>
            </a:solidFill>
          </a:ln>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cherus Grotesque" panose="02000505000000020004" pitchFamily="50" charset="0"/>
                <a:ea typeface="+mn-ea"/>
                <a:cs typeface="+mn-cs"/>
              </a:rPr>
              <a:t>Speech Recognition</a:t>
            </a:r>
          </a:p>
        </p:txBody>
      </p:sp>
      <p:sp>
        <p:nvSpPr>
          <p:cNvPr id="10" name="Oval 9">
            <a:extLst>
              <a:ext uri="{FF2B5EF4-FFF2-40B4-BE49-F238E27FC236}">
                <a16:creationId xmlns:a16="http://schemas.microsoft.com/office/drawing/2014/main" id="{09B8FCE9-D805-44F8-97EF-6B2AF47FC9C6}"/>
              </a:ext>
            </a:extLst>
          </p:cNvPr>
          <p:cNvSpPr/>
          <p:nvPr/>
        </p:nvSpPr>
        <p:spPr>
          <a:xfrm>
            <a:off x="9296399" y="2916045"/>
            <a:ext cx="1828800" cy="914400"/>
          </a:xfrm>
          <a:prstGeom prst="ellipse">
            <a:avLst/>
          </a:prstGeom>
          <a:solidFill>
            <a:schemeClr val="accent2"/>
          </a:solidFill>
          <a:ln>
            <a:solidFill>
              <a:schemeClr val="accent2"/>
            </a:solidFill>
          </a:ln>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cherus Grotesque" panose="02000505000000020004" pitchFamily="50" charset="0"/>
                <a:ea typeface="+mn-ea"/>
                <a:cs typeface="+mn-cs"/>
              </a:rPr>
              <a:t>Computer Vision</a:t>
            </a:r>
          </a:p>
        </p:txBody>
      </p:sp>
      <p:sp>
        <p:nvSpPr>
          <p:cNvPr id="11" name="Oval 10">
            <a:extLst>
              <a:ext uri="{FF2B5EF4-FFF2-40B4-BE49-F238E27FC236}">
                <a16:creationId xmlns:a16="http://schemas.microsoft.com/office/drawing/2014/main" id="{32E43CC7-27A4-497C-892C-B59C7668ED53}"/>
              </a:ext>
            </a:extLst>
          </p:cNvPr>
          <p:cNvSpPr/>
          <p:nvPr/>
        </p:nvSpPr>
        <p:spPr>
          <a:xfrm>
            <a:off x="9078684" y="4298531"/>
            <a:ext cx="1828800" cy="914400"/>
          </a:xfrm>
          <a:prstGeom prst="ellipse">
            <a:avLst/>
          </a:prstGeom>
          <a:solidFill>
            <a:schemeClr val="accent2"/>
          </a:solidFill>
          <a:ln>
            <a:solidFill>
              <a:schemeClr val="accent2"/>
            </a:solidFill>
          </a:ln>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cherus Grotesque" panose="02000505000000020004" pitchFamily="50" charset="0"/>
                <a:ea typeface="+mn-ea"/>
                <a:cs typeface="+mn-cs"/>
              </a:rPr>
              <a:t>Robotics</a:t>
            </a:r>
          </a:p>
        </p:txBody>
      </p:sp>
      <p:sp>
        <p:nvSpPr>
          <p:cNvPr id="12" name="Oval 11">
            <a:extLst>
              <a:ext uri="{FF2B5EF4-FFF2-40B4-BE49-F238E27FC236}">
                <a16:creationId xmlns:a16="http://schemas.microsoft.com/office/drawing/2014/main" id="{BBA73319-DAFF-4F36-9338-877E00585AFB}"/>
              </a:ext>
            </a:extLst>
          </p:cNvPr>
          <p:cNvSpPr/>
          <p:nvPr/>
        </p:nvSpPr>
        <p:spPr>
          <a:xfrm>
            <a:off x="1088570" y="2980452"/>
            <a:ext cx="1828800" cy="914400"/>
          </a:xfrm>
          <a:prstGeom prst="ellipse">
            <a:avLst/>
          </a:prstGeom>
          <a:solidFill>
            <a:schemeClr val="accent2"/>
          </a:solidFill>
          <a:ln>
            <a:solidFill>
              <a:schemeClr val="accent2"/>
            </a:solidFill>
          </a:ln>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cherus Grotesque" panose="02000505000000020004" pitchFamily="50" charset="0"/>
                <a:ea typeface="+mn-ea"/>
                <a:cs typeface="+mn-cs"/>
              </a:rPr>
              <a:t>Generative AI</a:t>
            </a:r>
          </a:p>
        </p:txBody>
      </p:sp>
      <p:sp>
        <p:nvSpPr>
          <p:cNvPr id="17" name="TextBox 16">
            <a:extLst>
              <a:ext uri="{FF2B5EF4-FFF2-40B4-BE49-F238E27FC236}">
                <a16:creationId xmlns:a16="http://schemas.microsoft.com/office/drawing/2014/main" id="{7E1CAE62-E940-4926-9965-8A2410DAE2D8}"/>
              </a:ext>
            </a:extLst>
          </p:cNvPr>
          <p:cNvSpPr txBox="1"/>
          <p:nvPr/>
        </p:nvSpPr>
        <p:spPr>
          <a:xfrm>
            <a:off x="3856733" y="3676590"/>
            <a:ext cx="4480560" cy="1723549"/>
          </a:xfrm>
          <a:prstGeom prst="rect">
            <a:avLst/>
          </a:prstGeom>
          <a:noFill/>
        </p:spPr>
        <p:txBody>
          <a:bodyPr wrap="square" rtlCol="0">
            <a:spAutoFit/>
          </a:bodyPr>
          <a:lstStyle/>
          <a:p>
            <a:pPr lvl="0"/>
            <a:r>
              <a:rPr lang="en-US" sz="1800" b="1" dirty="0">
                <a:solidFill>
                  <a:schemeClr val="bg1"/>
                </a:solidFill>
                <a:latin typeface="Acherus Grotesque" panose="02000505000000020004" pitchFamily="50" charset="0"/>
              </a:rPr>
              <a:t>Algorithms</a:t>
            </a:r>
            <a:r>
              <a:rPr lang="en-US" sz="1800" b="0" dirty="0">
                <a:solidFill>
                  <a:schemeClr val="bg1"/>
                </a:solidFill>
                <a:latin typeface="Acherus Grotesque" panose="02000505000000020004" pitchFamily="50" charset="0"/>
              </a:rPr>
              <a:t> that use statistics to find patterns in massive amounts of data. Data includes numbers, words, images, clicks, anything that can be digitally stored.</a:t>
            </a:r>
          </a:p>
          <a:p>
            <a:pPr lvl="0"/>
            <a:r>
              <a:rPr lang="en-US" sz="1600" b="0" dirty="0">
                <a:solidFill>
                  <a:schemeClr val="bg1"/>
                </a:solidFill>
                <a:latin typeface="Acherus Grotesque" panose="02000505000000020004" pitchFamily="50" charset="0"/>
              </a:rPr>
              <a:t>~ paraphrased from MIT Technology Review</a:t>
            </a:r>
          </a:p>
        </p:txBody>
      </p:sp>
    </p:spTree>
    <p:extLst>
      <p:ext uri="{BB962C8B-B14F-4D97-AF65-F5344CB8AC3E}">
        <p14:creationId xmlns:p14="http://schemas.microsoft.com/office/powerpoint/2010/main" val="1426016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1000"/>
                                  </p:stCondLst>
                                  <p:childTnLst>
                                    <p:set>
                                      <p:cBhvr>
                                        <p:cTn id="9" dur="1" fill="hold">
                                          <p:stCondLst>
                                            <p:cond delay="0"/>
                                          </p:stCondLst>
                                        </p:cTn>
                                        <p:tgtEl>
                                          <p:spTgt spid="10"/>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grpId="0" nodeType="afterEffect">
                                  <p:stCondLst>
                                    <p:cond delay="1000"/>
                                  </p:stCondLst>
                                  <p:childTnLst>
                                    <p:set>
                                      <p:cBhvr>
                                        <p:cTn id="12" dur="1" fill="hold">
                                          <p:stCondLst>
                                            <p:cond delay="0"/>
                                          </p:stCondLst>
                                        </p:cTn>
                                        <p:tgtEl>
                                          <p:spTgt spid="11"/>
                                        </p:tgtEl>
                                        <p:attrNameLst>
                                          <p:attrName>style.visibility</p:attrName>
                                        </p:attrNameLst>
                                      </p:cBhvr>
                                      <p:to>
                                        <p:strVal val="visible"/>
                                      </p:to>
                                    </p:set>
                                  </p:childTnLst>
                                </p:cTn>
                              </p:par>
                            </p:childTnLst>
                          </p:cTn>
                        </p:par>
                        <p:par>
                          <p:cTn id="13" fill="hold">
                            <p:stCondLst>
                              <p:cond delay="2000"/>
                            </p:stCondLst>
                            <p:childTnLst>
                              <p:par>
                                <p:cTn id="14" presetID="1" presetClass="entr" presetSubtype="0" fill="hold" grpId="0" nodeType="afterEffect">
                                  <p:stCondLst>
                                    <p:cond delay="1000"/>
                                  </p:stCondLst>
                                  <p:childTnLst>
                                    <p:set>
                                      <p:cBhvr>
                                        <p:cTn id="15" dur="1" fill="hold">
                                          <p:stCondLst>
                                            <p:cond delay="0"/>
                                          </p:stCondLst>
                                        </p:cTn>
                                        <p:tgtEl>
                                          <p:spTgt spid="9"/>
                                        </p:tgtEl>
                                        <p:attrNameLst>
                                          <p:attrName>style.visibility</p:attrName>
                                        </p:attrNameLst>
                                      </p:cBhvr>
                                      <p:to>
                                        <p:strVal val="visible"/>
                                      </p:to>
                                    </p:set>
                                  </p:childTnLst>
                                </p:cTn>
                              </p:par>
                            </p:childTnLst>
                          </p:cTn>
                        </p:par>
                        <p:par>
                          <p:cTn id="16" fill="hold">
                            <p:stCondLst>
                              <p:cond delay="3000"/>
                            </p:stCondLst>
                            <p:childTnLst>
                              <p:par>
                                <p:cTn id="17" presetID="1" presetClass="entr" presetSubtype="0" fill="hold" grpId="0" nodeType="afterEffect">
                                  <p:stCondLst>
                                    <p:cond delay="1000"/>
                                  </p:stCondLst>
                                  <p:childTnLst>
                                    <p:set>
                                      <p:cBhvr>
                                        <p:cTn id="18" dur="1" fill="hold">
                                          <p:stCondLst>
                                            <p:cond delay="0"/>
                                          </p:stCondLst>
                                        </p:cTn>
                                        <p:tgtEl>
                                          <p:spTgt spid="12"/>
                                        </p:tgtEl>
                                        <p:attrNameLst>
                                          <p:attrName>style.visibility</p:attrName>
                                        </p:attrNameLst>
                                      </p:cBhvr>
                                      <p:to>
                                        <p:strVal val="visible"/>
                                      </p:to>
                                    </p:set>
                                  </p:childTnLst>
                                </p:cTn>
                              </p:par>
                            </p:childTnLst>
                          </p:cTn>
                        </p:par>
                        <p:par>
                          <p:cTn id="19" fill="hold">
                            <p:stCondLst>
                              <p:cond delay="4000"/>
                            </p:stCondLst>
                            <p:childTnLst>
                              <p:par>
                                <p:cTn id="20" presetID="1" presetClass="entr" presetSubtype="0" fill="hold" grpId="0" nodeType="afterEffect">
                                  <p:stCondLst>
                                    <p:cond delay="1000"/>
                                  </p:stCondLst>
                                  <p:childTnLst>
                                    <p:set>
                                      <p:cBhvr>
                                        <p:cTn id="21" dur="1" fill="hold">
                                          <p:stCondLst>
                                            <p:cond delay="0"/>
                                          </p:stCondLst>
                                        </p:cTn>
                                        <p:tgtEl>
                                          <p:spTgt spid="5"/>
                                        </p:tgtEl>
                                        <p:attrNameLst>
                                          <p:attrName>style.visibility</p:attrName>
                                        </p:attrNameLst>
                                      </p:cBhvr>
                                      <p:to>
                                        <p:strVal val="visible"/>
                                      </p:to>
                                    </p:set>
                                  </p:childTnLst>
                                </p:cTn>
                              </p:par>
                            </p:childTnLst>
                          </p:cTn>
                        </p:par>
                        <p:par>
                          <p:cTn id="22" fill="hold">
                            <p:stCondLst>
                              <p:cond delay="5000"/>
                            </p:stCondLst>
                            <p:childTnLst>
                              <p:par>
                                <p:cTn id="23" presetID="1" presetClass="entr" presetSubtype="0" fill="hold" grpId="0" nodeType="afterEffect">
                                  <p:stCondLst>
                                    <p:cond delay="100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5" grpId="0" animBg="1"/>
      <p:bldP spid="6" grpId="0" animBg="1"/>
      <p:bldP spid="9" grpId="0" animBg="1"/>
      <p:bldP spid="10" grpId="0" animBg="1"/>
      <p:bldP spid="11" grpId="0" animBg="1"/>
      <p:bldP spid="12" grpId="0" animBg="1"/>
      <p:bldP spid="1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B77BE-A389-4EE2-A246-40004CF8E99E}"/>
              </a:ext>
            </a:extLst>
          </p:cNvPr>
          <p:cNvSpPr>
            <a:spLocks noGrp="1"/>
          </p:cNvSpPr>
          <p:nvPr>
            <p:ph type="title"/>
          </p:nvPr>
        </p:nvSpPr>
        <p:spPr/>
        <p:txBody>
          <a:bodyPr/>
          <a:lstStyle/>
          <a:p>
            <a:r>
              <a:rPr lang="en-US" dirty="0"/>
              <a:t>Now you should be able to:</a:t>
            </a:r>
          </a:p>
        </p:txBody>
      </p:sp>
      <p:sp>
        <p:nvSpPr>
          <p:cNvPr id="3" name="Content Placeholder 2">
            <a:extLst>
              <a:ext uri="{FF2B5EF4-FFF2-40B4-BE49-F238E27FC236}">
                <a16:creationId xmlns:a16="http://schemas.microsoft.com/office/drawing/2014/main" id="{663EC091-304A-4AD6-8A14-30616C693FDC}"/>
              </a:ext>
            </a:extLst>
          </p:cNvPr>
          <p:cNvSpPr>
            <a:spLocks noGrp="1"/>
          </p:cNvSpPr>
          <p:nvPr>
            <p:ph idx="1"/>
          </p:nvPr>
        </p:nvSpPr>
        <p:spPr/>
        <p:txBody>
          <a:bodyPr/>
          <a:lstStyle/>
          <a:p>
            <a:r>
              <a:rPr lang="en-US" dirty="0"/>
              <a:t>Describe some general applications of machine learning</a:t>
            </a:r>
          </a:p>
          <a:p>
            <a:r>
              <a:rPr lang="en-US" dirty="0"/>
              <a:t>Understand the paradigms of machine learning related to model fitting</a:t>
            </a:r>
          </a:p>
          <a:p>
            <a:r>
              <a:rPr lang="en-US" dirty="0"/>
              <a:t>Apply commonly used supervised and unsupervised machine learning algorithms</a:t>
            </a:r>
          </a:p>
          <a:p>
            <a:r>
              <a:rPr lang="en-US" dirty="0"/>
              <a:t>Evaluate model quality based on a variety of appropriate metrics</a:t>
            </a:r>
          </a:p>
          <a:p>
            <a:endParaRPr lang="en-US" dirty="0"/>
          </a:p>
        </p:txBody>
      </p:sp>
      <p:sp>
        <p:nvSpPr>
          <p:cNvPr id="4" name="Footer Placeholder 3">
            <a:extLst>
              <a:ext uri="{FF2B5EF4-FFF2-40B4-BE49-F238E27FC236}">
                <a16:creationId xmlns:a16="http://schemas.microsoft.com/office/drawing/2014/main" id="{0ED21207-9FB3-4068-8168-8F71B8673D8B}"/>
              </a:ext>
            </a:extLst>
          </p:cNvPr>
          <p:cNvSpPr>
            <a:spLocks noGrp="1"/>
          </p:cNvSpPr>
          <p:nvPr>
            <p:ph type="ftr" sz="quarter" idx="11"/>
          </p:nvPr>
        </p:nvSpPr>
        <p:spPr/>
        <p:txBody>
          <a:bodyPr/>
          <a:lstStyle/>
          <a:p>
            <a:r>
              <a:rPr lang="en-US" dirty="0"/>
              <a:t>Introduction to Machine Learning Wrap-Up</a:t>
            </a:r>
          </a:p>
        </p:txBody>
      </p:sp>
      <p:sp>
        <p:nvSpPr>
          <p:cNvPr id="5" name="Slide Number Placeholder 4">
            <a:extLst>
              <a:ext uri="{FF2B5EF4-FFF2-40B4-BE49-F238E27FC236}">
                <a16:creationId xmlns:a16="http://schemas.microsoft.com/office/drawing/2014/main" id="{32C34575-8D0A-4B23-AF58-8308BBE002A1}"/>
              </a:ext>
            </a:extLst>
          </p:cNvPr>
          <p:cNvSpPr>
            <a:spLocks noGrp="1"/>
          </p:cNvSpPr>
          <p:nvPr>
            <p:ph type="sldNum" sz="quarter" idx="12"/>
          </p:nvPr>
        </p:nvSpPr>
        <p:spPr/>
        <p:txBody>
          <a:bodyPr/>
          <a:lstStyle/>
          <a:p>
            <a:fld id="{8E06CFEE-053A-4A40-A88B-A288F0289482}" type="slidenum">
              <a:rPr lang="en-US" smtClean="0"/>
              <a:t>20</a:t>
            </a:fld>
            <a:endParaRPr lang="en-US"/>
          </a:p>
        </p:txBody>
      </p:sp>
    </p:spTree>
    <p:extLst>
      <p:ext uri="{BB962C8B-B14F-4D97-AF65-F5344CB8AC3E}">
        <p14:creationId xmlns:p14="http://schemas.microsoft.com/office/powerpoint/2010/main" val="42588920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B2553-5E78-44EC-A99A-17090D3F8486}"/>
              </a:ext>
            </a:extLst>
          </p:cNvPr>
          <p:cNvSpPr>
            <a:spLocks noGrp="1"/>
          </p:cNvSpPr>
          <p:nvPr>
            <p:ph type="title"/>
          </p:nvPr>
        </p:nvSpPr>
        <p:spPr/>
        <p:txBody>
          <a:bodyPr/>
          <a:lstStyle/>
          <a:p>
            <a:r>
              <a:rPr lang="en-US" dirty="0"/>
              <a:t>How can SAIG help you?</a:t>
            </a:r>
          </a:p>
        </p:txBody>
      </p:sp>
      <p:sp>
        <p:nvSpPr>
          <p:cNvPr id="3" name="Content Placeholder 2">
            <a:extLst>
              <a:ext uri="{FF2B5EF4-FFF2-40B4-BE49-F238E27FC236}">
                <a16:creationId xmlns:a16="http://schemas.microsoft.com/office/drawing/2014/main" id="{0DECF274-DD27-437F-A053-A9F8161431BD}"/>
              </a:ext>
            </a:extLst>
          </p:cNvPr>
          <p:cNvSpPr>
            <a:spLocks noGrp="1"/>
          </p:cNvSpPr>
          <p:nvPr>
            <p:ph idx="1"/>
          </p:nvPr>
        </p:nvSpPr>
        <p:spPr/>
        <p:txBody>
          <a:bodyPr>
            <a:normAutofit fontScale="92500"/>
          </a:bodyPr>
          <a:lstStyle/>
          <a:p>
            <a:pPr marL="0" indent="0">
              <a:buNone/>
            </a:pPr>
            <a:r>
              <a:rPr lang="en-US" dirty="0"/>
              <a:t>Statistical Application and Innovations Group (SAIG) services include:</a:t>
            </a:r>
          </a:p>
          <a:p>
            <a:r>
              <a:rPr lang="en-US" dirty="0"/>
              <a:t>Drop-in hours*</a:t>
            </a:r>
          </a:p>
          <a:p>
            <a:pPr lvl="1"/>
            <a:r>
              <a:rPr lang="en-US" dirty="0"/>
              <a:t>See our website for dates &amp; times</a:t>
            </a:r>
          </a:p>
          <a:p>
            <a:r>
              <a:rPr lang="en-US" dirty="0"/>
              <a:t>Short-term consulting*</a:t>
            </a:r>
          </a:p>
          <a:p>
            <a:pPr lvl="1"/>
            <a:r>
              <a:rPr lang="en-US" dirty="0"/>
              <a:t>Up to 10 hours/semester</a:t>
            </a:r>
          </a:p>
          <a:p>
            <a:r>
              <a:rPr lang="en-US" dirty="0"/>
              <a:t>Short courses* &amp; seminars*</a:t>
            </a:r>
          </a:p>
          <a:p>
            <a:pPr lvl="1"/>
            <a:r>
              <a:rPr lang="en-US" dirty="0"/>
              <a:t>Cover various statistical methods &amp; analyses in R and JMP</a:t>
            </a:r>
          </a:p>
          <a:p>
            <a:r>
              <a:rPr lang="en-US" dirty="0"/>
              <a:t>Proposals &amp; long-term consulting</a:t>
            </a:r>
          </a:p>
          <a:p>
            <a:endParaRPr lang="en-US" dirty="0"/>
          </a:p>
          <a:p>
            <a:pPr marL="0" indent="0">
              <a:buNone/>
            </a:pPr>
            <a:r>
              <a:rPr lang="en-US" dirty="0"/>
              <a:t>SAIG Website: </a:t>
            </a:r>
            <a:r>
              <a:rPr lang="en-US" dirty="0">
                <a:hlinkClick r:id="rId3"/>
              </a:rPr>
              <a:t>https://saig.stat.vt.edu</a:t>
            </a:r>
            <a:r>
              <a:rPr lang="en-US" dirty="0"/>
              <a:t> </a:t>
            </a:r>
          </a:p>
          <a:p>
            <a:pPr marL="0" indent="0">
              <a:buNone/>
            </a:pPr>
            <a:r>
              <a:rPr lang="en-US" sz="1500" dirty="0"/>
              <a:t>*Free to members of participating Colleges</a:t>
            </a:r>
          </a:p>
        </p:txBody>
      </p:sp>
      <p:sp>
        <p:nvSpPr>
          <p:cNvPr id="4" name="Footer Placeholder 3">
            <a:extLst>
              <a:ext uri="{FF2B5EF4-FFF2-40B4-BE49-F238E27FC236}">
                <a16:creationId xmlns:a16="http://schemas.microsoft.com/office/drawing/2014/main" id="{19EBB366-D306-4690-A9DD-B137423F5F3A}"/>
              </a:ext>
            </a:extLst>
          </p:cNvPr>
          <p:cNvSpPr>
            <a:spLocks noGrp="1"/>
          </p:cNvSpPr>
          <p:nvPr>
            <p:ph type="ftr" sz="quarter" idx="11"/>
          </p:nvPr>
        </p:nvSpPr>
        <p:spPr/>
        <p:txBody>
          <a:bodyPr/>
          <a:lstStyle/>
          <a:p>
            <a:r>
              <a:rPr lang="en-US" dirty="0"/>
              <a:t>Introduction to Machine Learning Wrap-Up</a:t>
            </a:r>
          </a:p>
        </p:txBody>
      </p:sp>
      <p:sp>
        <p:nvSpPr>
          <p:cNvPr id="5" name="Slide Number Placeholder 4">
            <a:extLst>
              <a:ext uri="{FF2B5EF4-FFF2-40B4-BE49-F238E27FC236}">
                <a16:creationId xmlns:a16="http://schemas.microsoft.com/office/drawing/2014/main" id="{BF13BDB7-9FBA-4576-A89B-BBDC6076A983}"/>
              </a:ext>
            </a:extLst>
          </p:cNvPr>
          <p:cNvSpPr>
            <a:spLocks noGrp="1"/>
          </p:cNvSpPr>
          <p:nvPr>
            <p:ph type="sldNum" sz="quarter" idx="12"/>
          </p:nvPr>
        </p:nvSpPr>
        <p:spPr/>
        <p:txBody>
          <a:bodyPr/>
          <a:lstStyle/>
          <a:p>
            <a:fld id="{8E06CFEE-053A-4A40-A88B-A288F0289482}" type="slidenum">
              <a:rPr lang="en-US" smtClean="0"/>
              <a:t>21</a:t>
            </a:fld>
            <a:endParaRPr lang="en-US"/>
          </a:p>
        </p:txBody>
      </p:sp>
    </p:spTree>
    <p:extLst>
      <p:ext uri="{BB962C8B-B14F-4D97-AF65-F5344CB8AC3E}">
        <p14:creationId xmlns:p14="http://schemas.microsoft.com/office/powerpoint/2010/main" val="36412965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7412E-99F0-4E9A-9BDC-4B15FE2853A9}"/>
              </a:ext>
            </a:extLst>
          </p:cNvPr>
          <p:cNvSpPr>
            <a:spLocks noGrp="1"/>
          </p:cNvSpPr>
          <p:nvPr>
            <p:ph type="title"/>
          </p:nvPr>
        </p:nvSpPr>
        <p:spPr/>
        <p:txBody>
          <a:bodyPr/>
          <a:lstStyle/>
          <a:p>
            <a:r>
              <a:rPr lang="en-US" dirty="0"/>
              <a:t>Post-Course Evaluation</a:t>
            </a:r>
          </a:p>
        </p:txBody>
      </p:sp>
      <p:sp>
        <p:nvSpPr>
          <p:cNvPr id="3" name="Content Placeholder 2">
            <a:extLst>
              <a:ext uri="{FF2B5EF4-FFF2-40B4-BE49-F238E27FC236}">
                <a16:creationId xmlns:a16="http://schemas.microsoft.com/office/drawing/2014/main" id="{58F4A404-283B-499C-AFD1-35F21AFB25E6}"/>
              </a:ext>
            </a:extLst>
          </p:cNvPr>
          <p:cNvSpPr>
            <a:spLocks noGrp="1"/>
          </p:cNvSpPr>
          <p:nvPr>
            <p:ph idx="1"/>
          </p:nvPr>
        </p:nvSpPr>
        <p:spPr/>
        <p:txBody>
          <a:bodyPr>
            <a:normAutofit/>
          </a:bodyPr>
          <a:lstStyle/>
          <a:p>
            <a:pPr marL="0" indent="0">
              <a:buNone/>
            </a:pPr>
            <a:r>
              <a:rPr lang="en-US" sz="2800" dirty="0"/>
              <a:t>Please complete the post-course evaluation survey in Canvas before leaving today.</a:t>
            </a:r>
          </a:p>
        </p:txBody>
      </p:sp>
      <p:sp>
        <p:nvSpPr>
          <p:cNvPr id="4" name="Footer Placeholder 3">
            <a:extLst>
              <a:ext uri="{FF2B5EF4-FFF2-40B4-BE49-F238E27FC236}">
                <a16:creationId xmlns:a16="http://schemas.microsoft.com/office/drawing/2014/main" id="{507E1173-E7D5-4A36-B851-DC97A16995C8}"/>
              </a:ext>
            </a:extLst>
          </p:cNvPr>
          <p:cNvSpPr>
            <a:spLocks noGrp="1"/>
          </p:cNvSpPr>
          <p:nvPr>
            <p:ph type="ftr" sz="quarter" idx="11"/>
          </p:nvPr>
        </p:nvSpPr>
        <p:spPr/>
        <p:txBody>
          <a:bodyPr/>
          <a:lstStyle/>
          <a:p>
            <a:r>
              <a:rPr lang="en-US" dirty="0"/>
              <a:t>Introduction to Machine Learning Wrap-Up</a:t>
            </a:r>
          </a:p>
        </p:txBody>
      </p:sp>
      <p:sp>
        <p:nvSpPr>
          <p:cNvPr id="5" name="Slide Number Placeholder 4">
            <a:extLst>
              <a:ext uri="{FF2B5EF4-FFF2-40B4-BE49-F238E27FC236}">
                <a16:creationId xmlns:a16="http://schemas.microsoft.com/office/drawing/2014/main" id="{D40C54F8-F3DC-4901-9951-6259663F6887}"/>
              </a:ext>
            </a:extLst>
          </p:cNvPr>
          <p:cNvSpPr>
            <a:spLocks noGrp="1"/>
          </p:cNvSpPr>
          <p:nvPr>
            <p:ph type="sldNum" sz="quarter" idx="12"/>
          </p:nvPr>
        </p:nvSpPr>
        <p:spPr/>
        <p:txBody>
          <a:bodyPr/>
          <a:lstStyle/>
          <a:p>
            <a:fld id="{8E06CFEE-053A-4A40-A88B-A288F0289482}" type="slidenum">
              <a:rPr lang="en-US" smtClean="0"/>
              <a:t>22</a:t>
            </a:fld>
            <a:endParaRPr lang="en-US"/>
          </a:p>
        </p:txBody>
      </p:sp>
    </p:spTree>
    <p:extLst>
      <p:ext uri="{BB962C8B-B14F-4D97-AF65-F5344CB8AC3E}">
        <p14:creationId xmlns:p14="http://schemas.microsoft.com/office/powerpoint/2010/main" val="1227474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6C1611-BC4E-4143-A593-FDEB5823F52B}"/>
              </a:ext>
            </a:extLst>
          </p:cNvPr>
          <p:cNvSpPr>
            <a:spLocks noGrp="1"/>
          </p:cNvSpPr>
          <p:nvPr>
            <p:ph type="title"/>
          </p:nvPr>
        </p:nvSpPr>
        <p:spPr/>
        <p:txBody>
          <a:bodyPr/>
          <a:lstStyle/>
          <a:p>
            <a:r>
              <a:rPr lang="en-US" dirty="0"/>
              <a:t>No matter the application, the goal of machine learning remains the same…</a:t>
            </a:r>
          </a:p>
        </p:txBody>
      </p:sp>
      <p:sp>
        <p:nvSpPr>
          <p:cNvPr id="4" name="Footer Placeholder 3">
            <a:extLst>
              <a:ext uri="{FF2B5EF4-FFF2-40B4-BE49-F238E27FC236}">
                <a16:creationId xmlns:a16="http://schemas.microsoft.com/office/drawing/2014/main" id="{A5273DAB-0A7F-4507-999F-D1D16DEA8059}"/>
              </a:ext>
            </a:extLst>
          </p:cNvPr>
          <p:cNvSpPr>
            <a:spLocks noGrp="1"/>
          </p:cNvSpPr>
          <p:nvPr>
            <p:ph type="ftr" sz="quarter" idx="11"/>
          </p:nvPr>
        </p:nvSpPr>
        <p:spPr/>
        <p:txBody>
          <a:bodyPr/>
          <a:lstStyle/>
          <a:p>
            <a:r>
              <a:rPr lang="en-US" dirty="0"/>
              <a:t>Introduction to Machine Learning Wrap-Up</a:t>
            </a:r>
          </a:p>
        </p:txBody>
      </p:sp>
      <p:sp>
        <p:nvSpPr>
          <p:cNvPr id="5" name="Slide Number Placeholder 4">
            <a:extLst>
              <a:ext uri="{FF2B5EF4-FFF2-40B4-BE49-F238E27FC236}">
                <a16:creationId xmlns:a16="http://schemas.microsoft.com/office/drawing/2014/main" id="{CE159FAC-7E3F-452A-A429-A13386F6164A}"/>
              </a:ext>
            </a:extLst>
          </p:cNvPr>
          <p:cNvSpPr>
            <a:spLocks noGrp="1"/>
          </p:cNvSpPr>
          <p:nvPr>
            <p:ph type="sldNum" sz="quarter" idx="12"/>
          </p:nvPr>
        </p:nvSpPr>
        <p:spPr/>
        <p:txBody>
          <a:bodyPr/>
          <a:lstStyle/>
          <a:p>
            <a:fld id="{8E06CFEE-053A-4A40-A88B-A288F0289482}" type="slidenum">
              <a:rPr lang="en-US" smtClean="0"/>
              <a:t>3</a:t>
            </a:fld>
            <a:endParaRPr lang="en-US"/>
          </a:p>
        </p:txBody>
      </p:sp>
      <p:sp>
        <p:nvSpPr>
          <p:cNvPr id="9" name="Freeform: Shape 8">
            <a:extLst>
              <a:ext uri="{FF2B5EF4-FFF2-40B4-BE49-F238E27FC236}">
                <a16:creationId xmlns:a16="http://schemas.microsoft.com/office/drawing/2014/main" id="{A92CD5BD-A559-4BF7-9866-02DD1615E02F}"/>
              </a:ext>
            </a:extLst>
          </p:cNvPr>
          <p:cNvSpPr/>
          <p:nvPr/>
        </p:nvSpPr>
        <p:spPr>
          <a:xfrm>
            <a:off x="4174236" y="3179747"/>
            <a:ext cx="3537904" cy="1913592"/>
          </a:xfrm>
          <a:custGeom>
            <a:avLst/>
            <a:gdLst>
              <a:gd name="connsiteX0" fmla="*/ 0 w 2221862"/>
              <a:gd name="connsiteY0" fmla="*/ 961001 h 1922001"/>
              <a:gd name="connsiteX1" fmla="*/ 549116 w 2221862"/>
              <a:gd name="connsiteY1" fmla="*/ 0 h 1922001"/>
              <a:gd name="connsiteX2" fmla="*/ 1672746 w 2221862"/>
              <a:gd name="connsiteY2" fmla="*/ 0 h 1922001"/>
              <a:gd name="connsiteX3" fmla="*/ 2221862 w 2221862"/>
              <a:gd name="connsiteY3" fmla="*/ 961001 h 1922001"/>
              <a:gd name="connsiteX4" fmla="*/ 1672746 w 2221862"/>
              <a:gd name="connsiteY4" fmla="*/ 1922001 h 1922001"/>
              <a:gd name="connsiteX5" fmla="*/ 549116 w 2221862"/>
              <a:gd name="connsiteY5" fmla="*/ 1922001 h 1922001"/>
              <a:gd name="connsiteX6" fmla="*/ 0 w 2221862"/>
              <a:gd name="connsiteY6" fmla="*/ 961001 h 1922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1862" h="1922001">
                <a:moveTo>
                  <a:pt x="0" y="961001"/>
                </a:moveTo>
                <a:lnTo>
                  <a:pt x="549116" y="0"/>
                </a:lnTo>
                <a:lnTo>
                  <a:pt x="1672746" y="0"/>
                </a:lnTo>
                <a:lnTo>
                  <a:pt x="2221862" y="961001"/>
                </a:lnTo>
                <a:lnTo>
                  <a:pt x="1672746" y="1922001"/>
                </a:lnTo>
                <a:lnTo>
                  <a:pt x="549116" y="1922001"/>
                </a:lnTo>
                <a:lnTo>
                  <a:pt x="0" y="961001"/>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27884" tIns="378193" rIns="427884" bIns="378193" numCol="1" spcCol="1270" anchor="ctr" anchorCtr="0">
            <a:noAutofit/>
          </a:bodyPr>
          <a:lstStyle/>
          <a:p>
            <a:pPr marL="0" lvl="0" indent="0" algn="ctr" defTabSz="2089150">
              <a:lnSpc>
                <a:spcPct val="90000"/>
              </a:lnSpc>
              <a:spcBef>
                <a:spcPct val="0"/>
              </a:spcBef>
              <a:spcAft>
                <a:spcPct val="35000"/>
              </a:spcAft>
              <a:buNone/>
            </a:pPr>
            <a:r>
              <a:rPr lang="en-US" sz="4400" b="1" kern="1200" dirty="0">
                <a:latin typeface="Acherus Grotesque" panose="02000505000000020004" pitchFamily="50" charset="0"/>
              </a:rPr>
              <a:t>Decision Making</a:t>
            </a:r>
          </a:p>
        </p:txBody>
      </p:sp>
      <p:sp>
        <p:nvSpPr>
          <p:cNvPr id="11" name="Freeform: Shape 10">
            <a:extLst>
              <a:ext uri="{FF2B5EF4-FFF2-40B4-BE49-F238E27FC236}">
                <a16:creationId xmlns:a16="http://schemas.microsoft.com/office/drawing/2014/main" id="{5A6CC4BD-D1A8-4499-B1F9-461694E1F085}"/>
              </a:ext>
            </a:extLst>
          </p:cNvPr>
          <p:cNvSpPr/>
          <p:nvPr/>
        </p:nvSpPr>
        <p:spPr>
          <a:xfrm>
            <a:off x="4500127" y="1439334"/>
            <a:ext cx="2899287" cy="1568315"/>
          </a:xfrm>
          <a:custGeom>
            <a:avLst/>
            <a:gdLst>
              <a:gd name="connsiteX0" fmla="*/ 0 w 1820800"/>
              <a:gd name="connsiteY0" fmla="*/ 787603 h 1575206"/>
              <a:gd name="connsiteX1" fmla="*/ 450036 w 1820800"/>
              <a:gd name="connsiteY1" fmla="*/ 0 h 1575206"/>
              <a:gd name="connsiteX2" fmla="*/ 1370764 w 1820800"/>
              <a:gd name="connsiteY2" fmla="*/ 0 h 1575206"/>
              <a:gd name="connsiteX3" fmla="*/ 1820800 w 1820800"/>
              <a:gd name="connsiteY3" fmla="*/ 787603 h 1575206"/>
              <a:gd name="connsiteX4" fmla="*/ 1370764 w 1820800"/>
              <a:gd name="connsiteY4" fmla="*/ 1575206 h 1575206"/>
              <a:gd name="connsiteX5" fmla="*/ 450036 w 1820800"/>
              <a:gd name="connsiteY5" fmla="*/ 1575206 h 1575206"/>
              <a:gd name="connsiteX6" fmla="*/ 0 w 1820800"/>
              <a:gd name="connsiteY6" fmla="*/ 787603 h 1575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20800" h="1575206">
                <a:moveTo>
                  <a:pt x="0" y="787603"/>
                </a:moveTo>
                <a:lnTo>
                  <a:pt x="450036" y="0"/>
                </a:lnTo>
                <a:lnTo>
                  <a:pt x="1370764" y="0"/>
                </a:lnTo>
                <a:lnTo>
                  <a:pt x="1820800" y="787603"/>
                </a:lnTo>
                <a:lnTo>
                  <a:pt x="1370764" y="1575206"/>
                </a:lnTo>
                <a:lnTo>
                  <a:pt x="450036" y="1575206"/>
                </a:lnTo>
                <a:lnTo>
                  <a:pt x="0" y="787603"/>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50005" tIns="309305" rIns="350005" bIns="309305" numCol="1" spcCol="1270" anchor="ctr" anchorCtr="0">
            <a:noAutofit/>
          </a:bodyPr>
          <a:lstStyle/>
          <a:p>
            <a:pPr marL="0" lvl="0" indent="0" algn="ctr" defTabSz="1689100">
              <a:lnSpc>
                <a:spcPct val="90000"/>
              </a:lnSpc>
              <a:spcBef>
                <a:spcPct val="0"/>
              </a:spcBef>
              <a:spcAft>
                <a:spcPct val="35000"/>
              </a:spcAft>
              <a:buNone/>
            </a:pPr>
            <a:r>
              <a:rPr lang="en-US" sz="1600" kern="1200" dirty="0">
                <a:latin typeface="Acherus Grotesque" panose="02000505000000020004" pitchFamily="50" charset="0"/>
              </a:rPr>
              <a:t>Does the patient have the disease?</a:t>
            </a:r>
          </a:p>
        </p:txBody>
      </p:sp>
      <p:sp>
        <p:nvSpPr>
          <p:cNvPr id="13" name="Freeform: Shape 12">
            <a:extLst>
              <a:ext uri="{FF2B5EF4-FFF2-40B4-BE49-F238E27FC236}">
                <a16:creationId xmlns:a16="http://schemas.microsoft.com/office/drawing/2014/main" id="{4CA728F2-8AF4-4DF5-B246-9ADDE2577539}"/>
              </a:ext>
            </a:extLst>
          </p:cNvPr>
          <p:cNvSpPr/>
          <p:nvPr/>
        </p:nvSpPr>
        <p:spPr>
          <a:xfrm>
            <a:off x="7159112" y="2403952"/>
            <a:ext cx="2899287" cy="1568315"/>
          </a:xfrm>
          <a:custGeom>
            <a:avLst/>
            <a:gdLst>
              <a:gd name="connsiteX0" fmla="*/ 0 w 1820800"/>
              <a:gd name="connsiteY0" fmla="*/ 787603 h 1575206"/>
              <a:gd name="connsiteX1" fmla="*/ 450036 w 1820800"/>
              <a:gd name="connsiteY1" fmla="*/ 0 h 1575206"/>
              <a:gd name="connsiteX2" fmla="*/ 1370764 w 1820800"/>
              <a:gd name="connsiteY2" fmla="*/ 0 h 1575206"/>
              <a:gd name="connsiteX3" fmla="*/ 1820800 w 1820800"/>
              <a:gd name="connsiteY3" fmla="*/ 787603 h 1575206"/>
              <a:gd name="connsiteX4" fmla="*/ 1370764 w 1820800"/>
              <a:gd name="connsiteY4" fmla="*/ 1575206 h 1575206"/>
              <a:gd name="connsiteX5" fmla="*/ 450036 w 1820800"/>
              <a:gd name="connsiteY5" fmla="*/ 1575206 h 1575206"/>
              <a:gd name="connsiteX6" fmla="*/ 0 w 1820800"/>
              <a:gd name="connsiteY6" fmla="*/ 787603 h 1575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20800" h="1575206">
                <a:moveTo>
                  <a:pt x="0" y="787603"/>
                </a:moveTo>
                <a:lnTo>
                  <a:pt x="450036" y="0"/>
                </a:lnTo>
                <a:lnTo>
                  <a:pt x="1370764" y="0"/>
                </a:lnTo>
                <a:lnTo>
                  <a:pt x="1820800" y="787603"/>
                </a:lnTo>
                <a:lnTo>
                  <a:pt x="1370764" y="1575206"/>
                </a:lnTo>
                <a:lnTo>
                  <a:pt x="450036" y="1575206"/>
                </a:lnTo>
                <a:lnTo>
                  <a:pt x="0" y="787603"/>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50005" tIns="309305" rIns="350005" bIns="309305" numCol="1" spcCol="1270" anchor="ctr" anchorCtr="0">
            <a:noAutofit/>
          </a:bodyPr>
          <a:lstStyle/>
          <a:p>
            <a:pPr marL="0" lvl="0" indent="0" algn="ctr" defTabSz="1689100">
              <a:lnSpc>
                <a:spcPct val="90000"/>
              </a:lnSpc>
              <a:spcBef>
                <a:spcPct val="0"/>
              </a:spcBef>
              <a:spcAft>
                <a:spcPct val="35000"/>
              </a:spcAft>
              <a:buNone/>
            </a:pPr>
            <a:r>
              <a:rPr lang="en-US" sz="1600" kern="1200" dirty="0">
                <a:latin typeface="Acherus Grotesque" panose="02000505000000020004" pitchFamily="50" charset="0"/>
              </a:rPr>
              <a:t>Which genetic and lifestyle factors are likely to lead to more severe illness symptoms?</a:t>
            </a:r>
          </a:p>
        </p:txBody>
      </p:sp>
      <p:sp>
        <p:nvSpPr>
          <p:cNvPr id="15" name="Freeform: Shape 14">
            <a:extLst>
              <a:ext uri="{FF2B5EF4-FFF2-40B4-BE49-F238E27FC236}">
                <a16:creationId xmlns:a16="http://schemas.microsoft.com/office/drawing/2014/main" id="{57CD09BC-13C3-4044-8B12-1071F07E8ECE}"/>
              </a:ext>
            </a:extLst>
          </p:cNvPr>
          <p:cNvSpPr/>
          <p:nvPr/>
        </p:nvSpPr>
        <p:spPr>
          <a:xfrm>
            <a:off x="7159112" y="4300282"/>
            <a:ext cx="2899287" cy="1568315"/>
          </a:xfrm>
          <a:custGeom>
            <a:avLst/>
            <a:gdLst>
              <a:gd name="connsiteX0" fmla="*/ 0 w 1820800"/>
              <a:gd name="connsiteY0" fmla="*/ 787603 h 1575206"/>
              <a:gd name="connsiteX1" fmla="*/ 450036 w 1820800"/>
              <a:gd name="connsiteY1" fmla="*/ 0 h 1575206"/>
              <a:gd name="connsiteX2" fmla="*/ 1370764 w 1820800"/>
              <a:gd name="connsiteY2" fmla="*/ 0 h 1575206"/>
              <a:gd name="connsiteX3" fmla="*/ 1820800 w 1820800"/>
              <a:gd name="connsiteY3" fmla="*/ 787603 h 1575206"/>
              <a:gd name="connsiteX4" fmla="*/ 1370764 w 1820800"/>
              <a:gd name="connsiteY4" fmla="*/ 1575206 h 1575206"/>
              <a:gd name="connsiteX5" fmla="*/ 450036 w 1820800"/>
              <a:gd name="connsiteY5" fmla="*/ 1575206 h 1575206"/>
              <a:gd name="connsiteX6" fmla="*/ 0 w 1820800"/>
              <a:gd name="connsiteY6" fmla="*/ 787603 h 1575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20800" h="1575206">
                <a:moveTo>
                  <a:pt x="0" y="787603"/>
                </a:moveTo>
                <a:lnTo>
                  <a:pt x="450036" y="0"/>
                </a:lnTo>
                <a:lnTo>
                  <a:pt x="1370764" y="0"/>
                </a:lnTo>
                <a:lnTo>
                  <a:pt x="1820800" y="787603"/>
                </a:lnTo>
                <a:lnTo>
                  <a:pt x="1370764" y="1575206"/>
                </a:lnTo>
                <a:lnTo>
                  <a:pt x="450036" y="1575206"/>
                </a:lnTo>
                <a:lnTo>
                  <a:pt x="0" y="787603"/>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50005" tIns="309305" rIns="350005" bIns="309305" numCol="1" spcCol="1270" anchor="ctr" anchorCtr="0">
            <a:noAutofit/>
          </a:bodyPr>
          <a:lstStyle/>
          <a:p>
            <a:pPr marL="0" lvl="0" indent="0" algn="ctr" defTabSz="1689100">
              <a:lnSpc>
                <a:spcPct val="90000"/>
              </a:lnSpc>
              <a:spcBef>
                <a:spcPct val="0"/>
              </a:spcBef>
              <a:spcAft>
                <a:spcPct val="35000"/>
              </a:spcAft>
              <a:buNone/>
            </a:pPr>
            <a:r>
              <a:rPr lang="en-US" sz="1600" kern="1200" dirty="0">
                <a:latin typeface="Acherus Grotesque" panose="02000505000000020004" pitchFamily="50" charset="0"/>
              </a:rPr>
              <a:t>Has the criminal’s license plate been spotted on a traffic camera?</a:t>
            </a:r>
          </a:p>
        </p:txBody>
      </p:sp>
      <p:sp>
        <p:nvSpPr>
          <p:cNvPr id="17" name="Freeform: Shape 16">
            <a:extLst>
              <a:ext uri="{FF2B5EF4-FFF2-40B4-BE49-F238E27FC236}">
                <a16:creationId xmlns:a16="http://schemas.microsoft.com/office/drawing/2014/main" id="{0687FE8F-37EE-4C02-8A02-984223571349}"/>
              </a:ext>
            </a:extLst>
          </p:cNvPr>
          <p:cNvSpPr/>
          <p:nvPr/>
        </p:nvSpPr>
        <p:spPr>
          <a:xfrm>
            <a:off x="4500127" y="5265979"/>
            <a:ext cx="2899287" cy="1568315"/>
          </a:xfrm>
          <a:custGeom>
            <a:avLst/>
            <a:gdLst>
              <a:gd name="connsiteX0" fmla="*/ 0 w 1820800"/>
              <a:gd name="connsiteY0" fmla="*/ 787603 h 1575206"/>
              <a:gd name="connsiteX1" fmla="*/ 450036 w 1820800"/>
              <a:gd name="connsiteY1" fmla="*/ 0 h 1575206"/>
              <a:gd name="connsiteX2" fmla="*/ 1370764 w 1820800"/>
              <a:gd name="connsiteY2" fmla="*/ 0 h 1575206"/>
              <a:gd name="connsiteX3" fmla="*/ 1820800 w 1820800"/>
              <a:gd name="connsiteY3" fmla="*/ 787603 h 1575206"/>
              <a:gd name="connsiteX4" fmla="*/ 1370764 w 1820800"/>
              <a:gd name="connsiteY4" fmla="*/ 1575206 h 1575206"/>
              <a:gd name="connsiteX5" fmla="*/ 450036 w 1820800"/>
              <a:gd name="connsiteY5" fmla="*/ 1575206 h 1575206"/>
              <a:gd name="connsiteX6" fmla="*/ 0 w 1820800"/>
              <a:gd name="connsiteY6" fmla="*/ 787603 h 1575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20800" h="1575206">
                <a:moveTo>
                  <a:pt x="0" y="787603"/>
                </a:moveTo>
                <a:lnTo>
                  <a:pt x="450036" y="0"/>
                </a:lnTo>
                <a:lnTo>
                  <a:pt x="1370764" y="0"/>
                </a:lnTo>
                <a:lnTo>
                  <a:pt x="1820800" y="787603"/>
                </a:lnTo>
                <a:lnTo>
                  <a:pt x="1370764" y="1575206"/>
                </a:lnTo>
                <a:lnTo>
                  <a:pt x="450036" y="1575206"/>
                </a:lnTo>
                <a:lnTo>
                  <a:pt x="0" y="787603"/>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50005" tIns="309305" rIns="350005" bIns="309305" numCol="1" spcCol="1270" anchor="ctr" anchorCtr="0">
            <a:noAutofit/>
          </a:bodyPr>
          <a:lstStyle/>
          <a:p>
            <a:pPr marL="0" lvl="0" indent="0" algn="ctr" defTabSz="1689100">
              <a:lnSpc>
                <a:spcPct val="90000"/>
              </a:lnSpc>
              <a:spcBef>
                <a:spcPct val="0"/>
              </a:spcBef>
              <a:spcAft>
                <a:spcPct val="35000"/>
              </a:spcAft>
              <a:buNone/>
            </a:pPr>
            <a:r>
              <a:rPr lang="en-US" sz="1600" kern="1200" dirty="0">
                <a:latin typeface="Acherus Grotesque" panose="02000505000000020004" pitchFamily="50" charset="0"/>
              </a:rPr>
              <a:t>What is the likely path and severity of the hurricane?</a:t>
            </a:r>
          </a:p>
        </p:txBody>
      </p:sp>
      <p:sp>
        <p:nvSpPr>
          <p:cNvPr id="19" name="Freeform: Shape 18">
            <a:extLst>
              <a:ext uri="{FF2B5EF4-FFF2-40B4-BE49-F238E27FC236}">
                <a16:creationId xmlns:a16="http://schemas.microsoft.com/office/drawing/2014/main" id="{EF3BE544-7C12-4D6D-B44E-32CAD55EBCD5}"/>
              </a:ext>
            </a:extLst>
          </p:cNvPr>
          <p:cNvSpPr/>
          <p:nvPr/>
        </p:nvSpPr>
        <p:spPr>
          <a:xfrm>
            <a:off x="1828799" y="4301360"/>
            <a:ext cx="2899287" cy="1568315"/>
          </a:xfrm>
          <a:custGeom>
            <a:avLst/>
            <a:gdLst>
              <a:gd name="connsiteX0" fmla="*/ 0 w 1820800"/>
              <a:gd name="connsiteY0" fmla="*/ 787603 h 1575206"/>
              <a:gd name="connsiteX1" fmla="*/ 450036 w 1820800"/>
              <a:gd name="connsiteY1" fmla="*/ 0 h 1575206"/>
              <a:gd name="connsiteX2" fmla="*/ 1370764 w 1820800"/>
              <a:gd name="connsiteY2" fmla="*/ 0 h 1575206"/>
              <a:gd name="connsiteX3" fmla="*/ 1820800 w 1820800"/>
              <a:gd name="connsiteY3" fmla="*/ 787603 h 1575206"/>
              <a:gd name="connsiteX4" fmla="*/ 1370764 w 1820800"/>
              <a:gd name="connsiteY4" fmla="*/ 1575206 h 1575206"/>
              <a:gd name="connsiteX5" fmla="*/ 450036 w 1820800"/>
              <a:gd name="connsiteY5" fmla="*/ 1575206 h 1575206"/>
              <a:gd name="connsiteX6" fmla="*/ 0 w 1820800"/>
              <a:gd name="connsiteY6" fmla="*/ 787603 h 1575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20800" h="1575206">
                <a:moveTo>
                  <a:pt x="0" y="787603"/>
                </a:moveTo>
                <a:lnTo>
                  <a:pt x="450036" y="0"/>
                </a:lnTo>
                <a:lnTo>
                  <a:pt x="1370764" y="0"/>
                </a:lnTo>
                <a:lnTo>
                  <a:pt x="1820800" y="787603"/>
                </a:lnTo>
                <a:lnTo>
                  <a:pt x="1370764" y="1575206"/>
                </a:lnTo>
                <a:lnTo>
                  <a:pt x="450036" y="1575206"/>
                </a:lnTo>
                <a:lnTo>
                  <a:pt x="0" y="787603"/>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50005" tIns="309305" rIns="350005" bIns="309305" numCol="1" spcCol="1270" anchor="ctr" anchorCtr="0">
            <a:noAutofit/>
          </a:bodyPr>
          <a:lstStyle/>
          <a:p>
            <a:pPr marL="0" lvl="0" indent="0" algn="ctr" defTabSz="1689100">
              <a:lnSpc>
                <a:spcPct val="90000"/>
              </a:lnSpc>
              <a:spcBef>
                <a:spcPct val="0"/>
              </a:spcBef>
              <a:spcAft>
                <a:spcPct val="35000"/>
              </a:spcAft>
              <a:buNone/>
            </a:pPr>
            <a:r>
              <a:rPr lang="en-US" sz="1600" kern="1200" dirty="0">
                <a:latin typeface="Acherus Grotesque" panose="02000505000000020004" pitchFamily="50" charset="0"/>
              </a:rPr>
              <a:t>Based on the electronically submitted resumes, who </a:t>
            </a:r>
            <a:r>
              <a:rPr lang="en-US" sz="1600" dirty="0">
                <a:latin typeface="Acherus Grotesque" panose="02000505000000020004" pitchFamily="50" charset="0"/>
              </a:rPr>
              <a:t>are the top candidates for this job?</a:t>
            </a:r>
            <a:endParaRPr lang="en-US" sz="1600" kern="1200" dirty="0">
              <a:latin typeface="Acherus Grotesque" panose="02000505000000020004" pitchFamily="50" charset="0"/>
            </a:endParaRPr>
          </a:p>
        </p:txBody>
      </p:sp>
      <p:sp>
        <p:nvSpPr>
          <p:cNvPr id="20" name="Freeform: Shape 19">
            <a:extLst>
              <a:ext uri="{FF2B5EF4-FFF2-40B4-BE49-F238E27FC236}">
                <a16:creationId xmlns:a16="http://schemas.microsoft.com/office/drawing/2014/main" id="{BA42B8BC-40B6-4A2C-8F85-A781F3734B39}"/>
              </a:ext>
            </a:extLst>
          </p:cNvPr>
          <p:cNvSpPr/>
          <p:nvPr/>
        </p:nvSpPr>
        <p:spPr>
          <a:xfrm>
            <a:off x="1828799" y="2401795"/>
            <a:ext cx="2899287" cy="1568315"/>
          </a:xfrm>
          <a:custGeom>
            <a:avLst/>
            <a:gdLst>
              <a:gd name="connsiteX0" fmla="*/ 0 w 1820800"/>
              <a:gd name="connsiteY0" fmla="*/ 787603 h 1575206"/>
              <a:gd name="connsiteX1" fmla="*/ 450036 w 1820800"/>
              <a:gd name="connsiteY1" fmla="*/ 0 h 1575206"/>
              <a:gd name="connsiteX2" fmla="*/ 1370764 w 1820800"/>
              <a:gd name="connsiteY2" fmla="*/ 0 h 1575206"/>
              <a:gd name="connsiteX3" fmla="*/ 1820800 w 1820800"/>
              <a:gd name="connsiteY3" fmla="*/ 787603 h 1575206"/>
              <a:gd name="connsiteX4" fmla="*/ 1370764 w 1820800"/>
              <a:gd name="connsiteY4" fmla="*/ 1575206 h 1575206"/>
              <a:gd name="connsiteX5" fmla="*/ 450036 w 1820800"/>
              <a:gd name="connsiteY5" fmla="*/ 1575206 h 1575206"/>
              <a:gd name="connsiteX6" fmla="*/ 0 w 1820800"/>
              <a:gd name="connsiteY6" fmla="*/ 787603 h 1575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20800" h="1575206">
                <a:moveTo>
                  <a:pt x="0" y="787603"/>
                </a:moveTo>
                <a:lnTo>
                  <a:pt x="450036" y="0"/>
                </a:lnTo>
                <a:lnTo>
                  <a:pt x="1370764" y="0"/>
                </a:lnTo>
                <a:lnTo>
                  <a:pt x="1820800" y="787603"/>
                </a:lnTo>
                <a:lnTo>
                  <a:pt x="1370764" y="1575206"/>
                </a:lnTo>
                <a:lnTo>
                  <a:pt x="450036" y="1575206"/>
                </a:lnTo>
                <a:lnTo>
                  <a:pt x="0" y="787603"/>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50005" tIns="309305" rIns="350005" bIns="309305" numCol="1" spcCol="1270" anchor="ctr" anchorCtr="0">
            <a:noAutofit/>
          </a:bodyPr>
          <a:lstStyle/>
          <a:p>
            <a:pPr marL="0" lvl="0" indent="0" algn="ctr" defTabSz="1689100">
              <a:lnSpc>
                <a:spcPct val="90000"/>
              </a:lnSpc>
              <a:spcBef>
                <a:spcPct val="0"/>
              </a:spcBef>
              <a:spcAft>
                <a:spcPct val="35000"/>
              </a:spcAft>
              <a:buNone/>
            </a:pPr>
            <a:r>
              <a:rPr lang="en-US" sz="1600" kern="1200" dirty="0">
                <a:latin typeface="Acherus Grotesque" panose="02000505000000020004" pitchFamily="50" charset="0"/>
              </a:rPr>
              <a:t>Is this credit card fraud?</a:t>
            </a:r>
          </a:p>
        </p:txBody>
      </p:sp>
    </p:spTree>
    <p:extLst>
      <p:ext uri="{BB962C8B-B14F-4D97-AF65-F5344CB8AC3E}">
        <p14:creationId xmlns:p14="http://schemas.microsoft.com/office/powerpoint/2010/main" val="256465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1000"/>
                                  </p:stCondLst>
                                  <p:childTnLst>
                                    <p:set>
                                      <p:cBhvr>
                                        <p:cTn id="9" dur="1" fill="hold">
                                          <p:stCondLst>
                                            <p:cond delay="0"/>
                                          </p:stCondLst>
                                        </p:cTn>
                                        <p:tgtEl>
                                          <p:spTgt spid="13"/>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grpId="0" nodeType="afterEffect">
                                  <p:stCondLst>
                                    <p:cond delay="1000"/>
                                  </p:stCondLst>
                                  <p:childTnLst>
                                    <p:set>
                                      <p:cBhvr>
                                        <p:cTn id="12" dur="1" fill="hold">
                                          <p:stCondLst>
                                            <p:cond delay="0"/>
                                          </p:stCondLst>
                                        </p:cTn>
                                        <p:tgtEl>
                                          <p:spTgt spid="15"/>
                                        </p:tgtEl>
                                        <p:attrNameLst>
                                          <p:attrName>style.visibility</p:attrName>
                                        </p:attrNameLst>
                                      </p:cBhvr>
                                      <p:to>
                                        <p:strVal val="visible"/>
                                      </p:to>
                                    </p:set>
                                  </p:childTnLst>
                                </p:cTn>
                              </p:par>
                            </p:childTnLst>
                          </p:cTn>
                        </p:par>
                        <p:par>
                          <p:cTn id="13" fill="hold">
                            <p:stCondLst>
                              <p:cond delay="2000"/>
                            </p:stCondLst>
                            <p:childTnLst>
                              <p:par>
                                <p:cTn id="14" presetID="1" presetClass="entr" presetSubtype="0" fill="hold" grpId="0" nodeType="afterEffect">
                                  <p:stCondLst>
                                    <p:cond delay="1000"/>
                                  </p:stCondLst>
                                  <p:childTnLst>
                                    <p:set>
                                      <p:cBhvr>
                                        <p:cTn id="15" dur="1" fill="hold">
                                          <p:stCondLst>
                                            <p:cond delay="0"/>
                                          </p:stCondLst>
                                        </p:cTn>
                                        <p:tgtEl>
                                          <p:spTgt spid="17"/>
                                        </p:tgtEl>
                                        <p:attrNameLst>
                                          <p:attrName>style.visibility</p:attrName>
                                        </p:attrNameLst>
                                      </p:cBhvr>
                                      <p:to>
                                        <p:strVal val="visible"/>
                                      </p:to>
                                    </p:set>
                                  </p:childTnLst>
                                </p:cTn>
                              </p:par>
                            </p:childTnLst>
                          </p:cTn>
                        </p:par>
                        <p:par>
                          <p:cTn id="16" fill="hold">
                            <p:stCondLst>
                              <p:cond delay="3000"/>
                            </p:stCondLst>
                            <p:childTnLst>
                              <p:par>
                                <p:cTn id="17" presetID="1" presetClass="entr" presetSubtype="0" fill="hold" grpId="0" nodeType="afterEffect">
                                  <p:stCondLst>
                                    <p:cond delay="1000"/>
                                  </p:stCondLst>
                                  <p:childTnLst>
                                    <p:set>
                                      <p:cBhvr>
                                        <p:cTn id="18" dur="1" fill="hold">
                                          <p:stCondLst>
                                            <p:cond delay="0"/>
                                          </p:stCondLst>
                                        </p:cTn>
                                        <p:tgtEl>
                                          <p:spTgt spid="19"/>
                                        </p:tgtEl>
                                        <p:attrNameLst>
                                          <p:attrName>style.visibility</p:attrName>
                                        </p:attrNameLst>
                                      </p:cBhvr>
                                      <p:to>
                                        <p:strVal val="visible"/>
                                      </p:to>
                                    </p:set>
                                  </p:childTnLst>
                                </p:cTn>
                              </p:par>
                            </p:childTnLst>
                          </p:cTn>
                        </p:par>
                        <p:par>
                          <p:cTn id="19" fill="hold">
                            <p:stCondLst>
                              <p:cond delay="4000"/>
                            </p:stCondLst>
                            <p:childTnLst>
                              <p:par>
                                <p:cTn id="20" presetID="1" presetClass="entr" presetSubtype="0" fill="hold" grpId="0" nodeType="afterEffect">
                                  <p:stCondLst>
                                    <p:cond delay="1000"/>
                                  </p:stCondLst>
                                  <p:childTnLst>
                                    <p:set>
                                      <p:cBhvr>
                                        <p:cTn id="21" dur="1" fill="hold">
                                          <p:stCondLst>
                                            <p:cond delay="0"/>
                                          </p:stCondLst>
                                        </p:cTn>
                                        <p:tgtEl>
                                          <p:spTgt spid="20"/>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3" grpId="0" animBg="1"/>
      <p:bldP spid="15" grpId="0" animBg="1"/>
      <p:bldP spid="17" grpId="0" animBg="1"/>
      <p:bldP spid="19" grpId="0" animBg="1"/>
      <p:bldP spid="2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53033A7-FEF4-4174-A544-7EC58E94A209}"/>
              </a:ext>
            </a:extLst>
          </p:cNvPr>
          <p:cNvSpPr>
            <a:spLocks noGrp="1"/>
          </p:cNvSpPr>
          <p:nvPr>
            <p:ph type="title"/>
          </p:nvPr>
        </p:nvSpPr>
        <p:spPr/>
        <p:txBody>
          <a:bodyPr>
            <a:normAutofit/>
          </a:bodyPr>
          <a:lstStyle/>
          <a:p>
            <a:r>
              <a:rPr lang="en-US" dirty="0"/>
              <a:t>Supervised versus unsupervised learning</a:t>
            </a:r>
          </a:p>
        </p:txBody>
      </p:sp>
      <p:sp>
        <p:nvSpPr>
          <p:cNvPr id="9" name="Rectangle 8">
            <a:extLst>
              <a:ext uri="{FF2B5EF4-FFF2-40B4-BE49-F238E27FC236}">
                <a16:creationId xmlns:a16="http://schemas.microsoft.com/office/drawing/2014/main" id="{0BCCABB4-E982-43A3-AB0F-2152E1EB3BC8}"/>
              </a:ext>
            </a:extLst>
          </p:cNvPr>
          <p:cNvSpPr/>
          <p:nvPr/>
        </p:nvSpPr>
        <p:spPr>
          <a:xfrm>
            <a:off x="5942719" y="2090057"/>
            <a:ext cx="1894114" cy="125185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Acherus Grotesque" panose="02000505000000020004" pitchFamily="50" charset="0"/>
              </a:rPr>
              <a:t>MACHINE LEARNING MODEL</a:t>
            </a:r>
          </a:p>
        </p:txBody>
      </p:sp>
      <p:sp>
        <p:nvSpPr>
          <p:cNvPr id="10" name="Rectangle: Rounded Corners 9">
            <a:extLst>
              <a:ext uri="{FF2B5EF4-FFF2-40B4-BE49-F238E27FC236}">
                <a16:creationId xmlns:a16="http://schemas.microsoft.com/office/drawing/2014/main" id="{293E0DAD-74D1-4270-B1DC-189D7ED2EE2F}"/>
              </a:ext>
            </a:extLst>
          </p:cNvPr>
          <p:cNvSpPr/>
          <p:nvPr/>
        </p:nvSpPr>
        <p:spPr>
          <a:xfrm>
            <a:off x="2645231" y="2046514"/>
            <a:ext cx="2307766" cy="1295400"/>
          </a:xfrm>
          <a:prstGeom prst="roundRect">
            <a:avLst/>
          </a:prstGeom>
          <a:solidFill>
            <a:schemeClr val="accent2">
              <a:lumMod val="75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Acherus Grotesque" panose="02000505000000020004" pitchFamily="50" charset="0"/>
              </a:rPr>
              <a:t>INPUTS</a:t>
            </a:r>
          </a:p>
        </p:txBody>
      </p:sp>
      <p:sp>
        <p:nvSpPr>
          <p:cNvPr id="11" name="Rectangle: Rounded Corners 10">
            <a:extLst>
              <a:ext uri="{FF2B5EF4-FFF2-40B4-BE49-F238E27FC236}">
                <a16:creationId xmlns:a16="http://schemas.microsoft.com/office/drawing/2014/main" id="{85410EF9-39D1-4219-BA62-E80CEDD1FAC1}"/>
              </a:ext>
            </a:extLst>
          </p:cNvPr>
          <p:cNvSpPr/>
          <p:nvPr/>
        </p:nvSpPr>
        <p:spPr>
          <a:xfrm>
            <a:off x="8784774" y="2046514"/>
            <a:ext cx="2307766" cy="1295400"/>
          </a:xfrm>
          <a:prstGeom prst="roundRect">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Acherus Grotesque" panose="02000505000000020004" pitchFamily="50" charset="0"/>
              </a:rPr>
              <a:t>OUTPUT(S)</a:t>
            </a:r>
          </a:p>
        </p:txBody>
      </p:sp>
      <p:sp>
        <p:nvSpPr>
          <p:cNvPr id="13" name="TextBox 12">
            <a:extLst>
              <a:ext uri="{FF2B5EF4-FFF2-40B4-BE49-F238E27FC236}">
                <a16:creationId xmlns:a16="http://schemas.microsoft.com/office/drawing/2014/main" id="{E4296608-D17B-4311-AC4B-AD78E7A571EF}"/>
              </a:ext>
            </a:extLst>
          </p:cNvPr>
          <p:cNvSpPr txBox="1"/>
          <p:nvPr/>
        </p:nvSpPr>
        <p:spPr>
          <a:xfrm>
            <a:off x="5719562" y="1712514"/>
            <a:ext cx="2340428" cy="369332"/>
          </a:xfrm>
          <a:prstGeom prst="rect">
            <a:avLst/>
          </a:prstGeom>
          <a:noFill/>
        </p:spPr>
        <p:txBody>
          <a:bodyPr wrap="square" rtlCol="0">
            <a:spAutoFit/>
          </a:bodyPr>
          <a:lstStyle/>
          <a:p>
            <a:pPr algn="ctr"/>
            <a:r>
              <a:rPr lang="en-US" sz="1800" dirty="0">
                <a:latin typeface="Acherus Grotesque" panose="02000505000000020004" pitchFamily="50" charset="0"/>
              </a:rPr>
              <a:t>“The Black Box”</a:t>
            </a:r>
          </a:p>
        </p:txBody>
      </p:sp>
      <p:sp>
        <p:nvSpPr>
          <p:cNvPr id="14" name="Arrow: Right 13">
            <a:extLst>
              <a:ext uri="{FF2B5EF4-FFF2-40B4-BE49-F238E27FC236}">
                <a16:creationId xmlns:a16="http://schemas.microsoft.com/office/drawing/2014/main" id="{DBB3B50F-8C09-457A-B1D0-C4EFB533B60D}"/>
              </a:ext>
            </a:extLst>
          </p:cNvPr>
          <p:cNvSpPr/>
          <p:nvPr/>
        </p:nvSpPr>
        <p:spPr>
          <a:xfrm>
            <a:off x="5207624" y="2579913"/>
            <a:ext cx="587827" cy="272143"/>
          </a:xfrm>
          <a:prstGeom prst="rightArrow">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latin typeface="Acherus Grotesque" panose="02000505000000020004" pitchFamily="50" charset="0"/>
            </a:endParaRPr>
          </a:p>
        </p:txBody>
      </p:sp>
      <p:sp>
        <p:nvSpPr>
          <p:cNvPr id="15" name="Arrow: Right 14">
            <a:extLst>
              <a:ext uri="{FF2B5EF4-FFF2-40B4-BE49-F238E27FC236}">
                <a16:creationId xmlns:a16="http://schemas.microsoft.com/office/drawing/2014/main" id="{CBDD6838-79BB-49BA-A22A-ED494E29931F}"/>
              </a:ext>
            </a:extLst>
          </p:cNvPr>
          <p:cNvSpPr/>
          <p:nvPr/>
        </p:nvSpPr>
        <p:spPr>
          <a:xfrm>
            <a:off x="8114112" y="2579913"/>
            <a:ext cx="587827" cy="272143"/>
          </a:xfrm>
          <a:prstGeom prst="rightArrow">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latin typeface="Acherus Grotesque" panose="02000505000000020004" pitchFamily="50" charset="0"/>
            </a:endParaRPr>
          </a:p>
        </p:txBody>
      </p:sp>
      <p:sp>
        <p:nvSpPr>
          <p:cNvPr id="16" name="Content Placeholder 7">
            <a:extLst>
              <a:ext uri="{FF2B5EF4-FFF2-40B4-BE49-F238E27FC236}">
                <a16:creationId xmlns:a16="http://schemas.microsoft.com/office/drawing/2014/main" id="{5212773F-B87C-4A59-8AB3-299FB3A87D8F}"/>
              </a:ext>
            </a:extLst>
          </p:cNvPr>
          <p:cNvSpPr txBox="1">
            <a:spLocks/>
          </p:cNvSpPr>
          <p:nvPr/>
        </p:nvSpPr>
        <p:spPr>
          <a:xfrm>
            <a:off x="570309" y="3482159"/>
            <a:ext cx="11029615" cy="5007005"/>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Arial" panose="020B0604020202020204" pitchFamily="34" charset="0"/>
                <a:ea typeface="+mn-ea"/>
                <a:cs typeface="Arial" panose="020B0604020202020204" pitchFamily="34" charset="0"/>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Arial" panose="020B0604020202020204" pitchFamily="34" charset="0"/>
                <a:ea typeface="+mn-ea"/>
                <a:cs typeface="Arial" panose="020B0604020202020204" pitchFamily="34" charset="0"/>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Arial" panose="020B0604020202020204" pitchFamily="34" charset="0"/>
                <a:ea typeface="+mn-ea"/>
                <a:cs typeface="Arial" panose="020B0604020202020204" pitchFamily="34" charset="0"/>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Arial" panose="020B0604020202020204" pitchFamily="34" charset="0"/>
                <a:ea typeface="+mn-ea"/>
                <a:cs typeface="Arial" panose="020B0604020202020204" pitchFamily="34" charset="0"/>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Arial" panose="020B0604020202020204" pitchFamily="34" charset="0"/>
                <a:ea typeface="+mn-ea"/>
                <a:cs typeface="Arial" panose="020B0604020202020204" pitchFamily="34" charset="0"/>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endParaRPr lang="en-US" dirty="0">
              <a:latin typeface="Acherus Grotesque" panose="02000505000000020004" pitchFamily="50" charset="0"/>
            </a:endParaRPr>
          </a:p>
        </p:txBody>
      </p:sp>
      <p:sp>
        <p:nvSpPr>
          <p:cNvPr id="17" name="Rectangle 16">
            <a:extLst>
              <a:ext uri="{FF2B5EF4-FFF2-40B4-BE49-F238E27FC236}">
                <a16:creationId xmlns:a16="http://schemas.microsoft.com/office/drawing/2014/main" id="{E847CA78-26F0-4CD3-89DF-DD4343D5212F}"/>
              </a:ext>
            </a:extLst>
          </p:cNvPr>
          <p:cNvSpPr/>
          <p:nvPr/>
        </p:nvSpPr>
        <p:spPr>
          <a:xfrm>
            <a:off x="5951500" y="4593765"/>
            <a:ext cx="1894114" cy="125185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Acherus Grotesque" panose="02000505000000020004" pitchFamily="50" charset="0"/>
              </a:rPr>
              <a:t>MACHINE LEARNING MODEL</a:t>
            </a:r>
          </a:p>
        </p:txBody>
      </p:sp>
      <p:sp>
        <p:nvSpPr>
          <p:cNvPr id="18" name="Rectangle: Rounded Corners 17">
            <a:extLst>
              <a:ext uri="{FF2B5EF4-FFF2-40B4-BE49-F238E27FC236}">
                <a16:creationId xmlns:a16="http://schemas.microsoft.com/office/drawing/2014/main" id="{0CF4ADD0-BE01-482C-AE25-2711B3BBD9AC}"/>
              </a:ext>
            </a:extLst>
          </p:cNvPr>
          <p:cNvSpPr/>
          <p:nvPr/>
        </p:nvSpPr>
        <p:spPr>
          <a:xfrm>
            <a:off x="2645230" y="4550222"/>
            <a:ext cx="2296884" cy="1295400"/>
          </a:xfrm>
          <a:prstGeom prst="roundRect">
            <a:avLst/>
          </a:prstGeom>
          <a:solidFill>
            <a:schemeClr val="accent2">
              <a:lumMod val="75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Acherus Grotesque" panose="02000505000000020004" pitchFamily="50" charset="0"/>
              </a:rPr>
              <a:t>INPUTS</a:t>
            </a:r>
          </a:p>
        </p:txBody>
      </p:sp>
      <p:sp>
        <p:nvSpPr>
          <p:cNvPr id="19" name="Rectangle: Rounded Corners 18">
            <a:extLst>
              <a:ext uri="{FF2B5EF4-FFF2-40B4-BE49-F238E27FC236}">
                <a16:creationId xmlns:a16="http://schemas.microsoft.com/office/drawing/2014/main" id="{F21EF046-E417-43F2-94C7-F594E97638BC}"/>
              </a:ext>
            </a:extLst>
          </p:cNvPr>
          <p:cNvSpPr/>
          <p:nvPr/>
        </p:nvSpPr>
        <p:spPr>
          <a:xfrm>
            <a:off x="8784138" y="4550222"/>
            <a:ext cx="2296884" cy="1295400"/>
          </a:xfrm>
          <a:prstGeom prst="roundRect">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Acherus Grotesque" panose="02000505000000020004" pitchFamily="50" charset="0"/>
              </a:rPr>
              <a:t>PATTERNS,</a:t>
            </a:r>
          </a:p>
          <a:p>
            <a:pPr algn="ctr"/>
            <a:r>
              <a:rPr lang="en-US" sz="1800" dirty="0">
                <a:latin typeface="Acherus Grotesque" panose="02000505000000020004" pitchFamily="50" charset="0"/>
              </a:rPr>
              <a:t>RELATIONSHIPS, STRUCTURE</a:t>
            </a:r>
          </a:p>
        </p:txBody>
      </p:sp>
      <p:sp>
        <p:nvSpPr>
          <p:cNvPr id="20" name="TextBox 19">
            <a:extLst>
              <a:ext uri="{FF2B5EF4-FFF2-40B4-BE49-F238E27FC236}">
                <a16:creationId xmlns:a16="http://schemas.microsoft.com/office/drawing/2014/main" id="{713F2DEF-8217-4A38-A6A4-D12E25B3993E}"/>
              </a:ext>
            </a:extLst>
          </p:cNvPr>
          <p:cNvSpPr txBox="1"/>
          <p:nvPr/>
        </p:nvSpPr>
        <p:spPr>
          <a:xfrm>
            <a:off x="5728343" y="4216221"/>
            <a:ext cx="2340428" cy="369332"/>
          </a:xfrm>
          <a:prstGeom prst="rect">
            <a:avLst/>
          </a:prstGeom>
          <a:noFill/>
        </p:spPr>
        <p:txBody>
          <a:bodyPr wrap="square" rtlCol="0">
            <a:spAutoFit/>
          </a:bodyPr>
          <a:lstStyle/>
          <a:p>
            <a:pPr algn="ctr"/>
            <a:r>
              <a:rPr lang="en-US" sz="1800" dirty="0">
                <a:latin typeface="Acherus Grotesque" panose="02000505000000020004" pitchFamily="50" charset="0"/>
              </a:rPr>
              <a:t>“The Black Box”</a:t>
            </a:r>
          </a:p>
        </p:txBody>
      </p:sp>
      <p:sp>
        <p:nvSpPr>
          <p:cNvPr id="21" name="Arrow: Right 20">
            <a:extLst>
              <a:ext uri="{FF2B5EF4-FFF2-40B4-BE49-F238E27FC236}">
                <a16:creationId xmlns:a16="http://schemas.microsoft.com/office/drawing/2014/main" id="{266991D7-869C-441F-ADDB-4259BD4C67A5}"/>
              </a:ext>
            </a:extLst>
          </p:cNvPr>
          <p:cNvSpPr/>
          <p:nvPr/>
        </p:nvSpPr>
        <p:spPr>
          <a:xfrm>
            <a:off x="5196741" y="5083621"/>
            <a:ext cx="587827" cy="272143"/>
          </a:xfrm>
          <a:prstGeom prst="rightArrow">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latin typeface="Acherus Grotesque" panose="02000505000000020004" pitchFamily="50" charset="0"/>
            </a:endParaRPr>
          </a:p>
        </p:txBody>
      </p:sp>
      <p:sp>
        <p:nvSpPr>
          <p:cNvPr id="22" name="Arrow: Right 21">
            <a:extLst>
              <a:ext uri="{FF2B5EF4-FFF2-40B4-BE49-F238E27FC236}">
                <a16:creationId xmlns:a16="http://schemas.microsoft.com/office/drawing/2014/main" id="{D800F7EC-DE82-4BC0-9923-9DFC2323A133}"/>
              </a:ext>
            </a:extLst>
          </p:cNvPr>
          <p:cNvSpPr/>
          <p:nvPr/>
        </p:nvSpPr>
        <p:spPr>
          <a:xfrm>
            <a:off x="8103229" y="5083621"/>
            <a:ext cx="587827" cy="272143"/>
          </a:xfrm>
          <a:prstGeom prst="rightArrow">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latin typeface="Acherus Grotesque" panose="02000505000000020004" pitchFamily="50" charset="0"/>
            </a:endParaRPr>
          </a:p>
        </p:txBody>
      </p:sp>
      <p:sp>
        <p:nvSpPr>
          <p:cNvPr id="23" name="TextBox 22">
            <a:extLst>
              <a:ext uri="{FF2B5EF4-FFF2-40B4-BE49-F238E27FC236}">
                <a16:creationId xmlns:a16="http://schemas.microsoft.com/office/drawing/2014/main" id="{68D73EA8-7AA6-478E-8071-1930CF373AC9}"/>
              </a:ext>
            </a:extLst>
          </p:cNvPr>
          <p:cNvSpPr txBox="1"/>
          <p:nvPr/>
        </p:nvSpPr>
        <p:spPr>
          <a:xfrm>
            <a:off x="8784774" y="1391196"/>
            <a:ext cx="2307766" cy="646331"/>
          </a:xfrm>
          <a:prstGeom prst="rect">
            <a:avLst/>
          </a:prstGeom>
          <a:noFill/>
        </p:spPr>
        <p:txBody>
          <a:bodyPr wrap="square" rtlCol="0">
            <a:spAutoFit/>
          </a:bodyPr>
          <a:lstStyle/>
          <a:p>
            <a:pPr algn="ctr"/>
            <a:r>
              <a:rPr lang="en-US" sz="1800" dirty="0">
                <a:latin typeface="Acherus Grotesque" panose="02000505000000020004" pitchFamily="50" charset="0"/>
              </a:rPr>
              <a:t>Some tangible measurement(s)</a:t>
            </a:r>
          </a:p>
        </p:txBody>
      </p:sp>
      <p:sp>
        <p:nvSpPr>
          <p:cNvPr id="24" name="TextBox 23">
            <a:extLst>
              <a:ext uri="{FF2B5EF4-FFF2-40B4-BE49-F238E27FC236}">
                <a16:creationId xmlns:a16="http://schemas.microsoft.com/office/drawing/2014/main" id="{F7306121-F57D-4BF0-AFA7-BC15075FC9C9}"/>
              </a:ext>
            </a:extLst>
          </p:cNvPr>
          <p:cNvSpPr txBox="1"/>
          <p:nvPr/>
        </p:nvSpPr>
        <p:spPr>
          <a:xfrm>
            <a:off x="8778697" y="3898378"/>
            <a:ext cx="2307766" cy="646331"/>
          </a:xfrm>
          <a:prstGeom prst="rect">
            <a:avLst/>
          </a:prstGeom>
          <a:noFill/>
        </p:spPr>
        <p:txBody>
          <a:bodyPr wrap="square" rtlCol="0">
            <a:spAutoFit/>
          </a:bodyPr>
          <a:lstStyle/>
          <a:p>
            <a:pPr algn="ctr"/>
            <a:r>
              <a:rPr lang="en-US" sz="1800" dirty="0">
                <a:latin typeface="Acherus Grotesque" panose="02000505000000020004" pitchFamily="50" charset="0"/>
              </a:rPr>
              <a:t>In the context of domain knowledge</a:t>
            </a:r>
          </a:p>
        </p:txBody>
      </p:sp>
      <p:sp>
        <p:nvSpPr>
          <p:cNvPr id="25" name="TextBox 24">
            <a:extLst>
              <a:ext uri="{FF2B5EF4-FFF2-40B4-BE49-F238E27FC236}">
                <a16:creationId xmlns:a16="http://schemas.microsoft.com/office/drawing/2014/main" id="{ABE3CB3D-A11D-4704-88A7-3F54F36F608D}"/>
              </a:ext>
            </a:extLst>
          </p:cNvPr>
          <p:cNvSpPr txBox="1"/>
          <p:nvPr/>
        </p:nvSpPr>
        <p:spPr>
          <a:xfrm>
            <a:off x="655520" y="2371049"/>
            <a:ext cx="1735083" cy="646331"/>
          </a:xfrm>
          <a:prstGeom prst="rect">
            <a:avLst/>
          </a:prstGeom>
          <a:noFill/>
        </p:spPr>
        <p:txBody>
          <a:bodyPr wrap="square" rtlCol="0">
            <a:spAutoFit/>
          </a:bodyPr>
          <a:lstStyle/>
          <a:p>
            <a:pPr algn="ctr"/>
            <a:r>
              <a:rPr lang="en-US" sz="1800" dirty="0">
                <a:latin typeface="Acherus Grotesque" panose="02000505000000020004" pitchFamily="50" charset="0"/>
              </a:rPr>
              <a:t>Supervised Learning</a:t>
            </a:r>
          </a:p>
        </p:txBody>
      </p:sp>
      <p:sp>
        <p:nvSpPr>
          <p:cNvPr id="26" name="TextBox 25">
            <a:extLst>
              <a:ext uri="{FF2B5EF4-FFF2-40B4-BE49-F238E27FC236}">
                <a16:creationId xmlns:a16="http://schemas.microsoft.com/office/drawing/2014/main" id="{C891F45E-1D4D-4696-8B01-42F61A12BCE8}"/>
              </a:ext>
            </a:extLst>
          </p:cNvPr>
          <p:cNvSpPr txBox="1"/>
          <p:nvPr/>
        </p:nvSpPr>
        <p:spPr>
          <a:xfrm>
            <a:off x="740228" y="4874757"/>
            <a:ext cx="1735083" cy="646331"/>
          </a:xfrm>
          <a:prstGeom prst="rect">
            <a:avLst/>
          </a:prstGeom>
          <a:noFill/>
        </p:spPr>
        <p:txBody>
          <a:bodyPr wrap="square" rtlCol="0">
            <a:spAutoFit/>
          </a:bodyPr>
          <a:lstStyle/>
          <a:p>
            <a:pPr algn="ctr"/>
            <a:r>
              <a:rPr lang="en-US" sz="1800" dirty="0">
                <a:latin typeface="Acherus Grotesque" panose="02000505000000020004" pitchFamily="50" charset="0"/>
              </a:rPr>
              <a:t>Unsupervised Learning</a:t>
            </a:r>
          </a:p>
        </p:txBody>
      </p:sp>
      <p:cxnSp>
        <p:nvCxnSpPr>
          <p:cNvPr id="28" name="Straight Connector 27">
            <a:extLst>
              <a:ext uri="{FF2B5EF4-FFF2-40B4-BE49-F238E27FC236}">
                <a16:creationId xmlns:a16="http://schemas.microsoft.com/office/drawing/2014/main" id="{3EAA1BB3-07B4-47A0-983C-CFCE6539C308}"/>
              </a:ext>
            </a:extLst>
          </p:cNvPr>
          <p:cNvCxnSpPr/>
          <p:nvPr/>
        </p:nvCxnSpPr>
        <p:spPr>
          <a:xfrm>
            <a:off x="272143" y="3831771"/>
            <a:ext cx="11647714" cy="0"/>
          </a:xfrm>
          <a:prstGeom prst="line">
            <a:avLst/>
          </a:prstGeom>
          <a:ln w="5715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D1DEC684-6DE7-4C3E-B40F-1BADFCA2A598}"/>
              </a:ext>
            </a:extLst>
          </p:cNvPr>
          <p:cNvSpPr txBox="1"/>
          <p:nvPr/>
        </p:nvSpPr>
        <p:spPr>
          <a:xfrm>
            <a:off x="8642552" y="5858055"/>
            <a:ext cx="2580057" cy="369332"/>
          </a:xfrm>
          <a:prstGeom prst="rect">
            <a:avLst/>
          </a:prstGeom>
          <a:noFill/>
        </p:spPr>
        <p:txBody>
          <a:bodyPr wrap="square" rtlCol="0">
            <a:spAutoFit/>
          </a:bodyPr>
          <a:lstStyle/>
          <a:p>
            <a:pPr algn="ctr"/>
            <a:r>
              <a:rPr lang="en-US" sz="1800" dirty="0">
                <a:latin typeface="Acherus Grotesque" panose="02000505000000020004" pitchFamily="50" charset="0"/>
              </a:rPr>
              <a:t>does it make sense?</a:t>
            </a:r>
          </a:p>
        </p:txBody>
      </p:sp>
      <p:sp>
        <p:nvSpPr>
          <p:cNvPr id="4" name="Footer Placeholder 3">
            <a:extLst>
              <a:ext uri="{FF2B5EF4-FFF2-40B4-BE49-F238E27FC236}">
                <a16:creationId xmlns:a16="http://schemas.microsoft.com/office/drawing/2014/main" id="{5CFF2BCC-8D03-408E-B2AA-6FEB488E3349}"/>
              </a:ext>
            </a:extLst>
          </p:cNvPr>
          <p:cNvSpPr>
            <a:spLocks noGrp="1"/>
          </p:cNvSpPr>
          <p:nvPr>
            <p:ph type="ftr" sz="quarter" idx="11"/>
          </p:nvPr>
        </p:nvSpPr>
        <p:spPr/>
        <p:txBody>
          <a:bodyPr/>
          <a:lstStyle/>
          <a:p>
            <a:r>
              <a:rPr lang="en-US" dirty="0"/>
              <a:t>Introduction to Machine Learning Wrap-Up</a:t>
            </a:r>
          </a:p>
        </p:txBody>
      </p:sp>
      <p:sp>
        <p:nvSpPr>
          <p:cNvPr id="5" name="Slide Number Placeholder 4">
            <a:extLst>
              <a:ext uri="{FF2B5EF4-FFF2-40B4-BE49-F238E27FC236}">
                <a16:creationId xmlns:a16="http://schemas.microsoft.com/office/drawing/2014/main" id="{6E9CFDDB-7051-4C25-9551-C9375255B3DF}"/>
              </a:ext>
            </a:extLst>
          </p:cNvPr>
          <p:cNvSpPr>
            <a:spLocks noGrp="1"/>
          </p:cNvSpPr>
          <p:nvPr>
            <p:ph type="sldNum" sz="quarter" idx="12"/>
          </p:nvPr>
        </p:nvSpPr>
        <p:spPr/>
        <p:txBody>
          <a:bodyPr/>
          <a:lstStyle/>
          <a:p>
            <a:fld id="{8E06CFEE-053A-4A40-A88B-A288F0289482}" type="slidenum">
              <a:rPr lang="en-US" smtClean="0"/>
              <a:t>4</a:t>
            </a:fld>
            <a:endParaRPr lang="en-US"/>
          </a:p>
        </p:txBody>
      </p:sp>
    </p:spTree>
    <p:extLst>
      <p:ext uri="{BB962C8B-B14F-4D97-AF65-F5344CB8AC3E}">
        <p14:creationId xmlns:p14="http://schemas.microsoft.com/office/powerpoint/2010/main" val="26435153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6118D-F8B2-4820-BE85-35668FB27EAB}"/>
              </a:ext>
            </a:extLst>
          </p:cNvPr>
          <p:cNvSpPr>
            <a:spLocks noGrp="1"/>
          </p:cNvSpPr>
          <p:nvPr>
            <p:ph type="title"/>
          </p:nvPr>
        </p:nvSpPr>
        <p:spPr/>
        <p:txBody>
          <a:bodyPr>
            <a:normAutofit/>
          </a:bodyPr>
          <a:lstStyle/>
          <a:p>
            <a:r>
              <a:rPr lang="en-US" dirty="0"/>
              <a:t>Supervised learning method selection is based on the response type</a:t>
            </a:r>
          </a:p>
        </p:txBody>
      </p:sp>
      <p:sp>
        <p:nvSpPr>
          <p:cNvPr id="3" name="Footer Placeholder 2">
            <a:extLst>
              <a:ext uri="{FF2B5EF4-FFF2-40B4-BE49-F238E27FC236}">
                <a16:creationId xmlns:a16="http://schemas.microsoft.com/office/drawing/2014/main" id="{BCF5D2E3-1E6D-4F69-BA4C-C9E640C13756}"/>
              </a:ext>
            </a:extLst>
          </p:cNvPr>
          <p:cNvSpPr>
            <a:spLocks noGrp="1"/>
          </p:cNvSpPr>
          <p:nvPr>
            <p:ph type="ftr" sz="quarter" idx="11"/>
          </p:nvPr>
        </p:nvSpPr>
        <p:spPr/>
        <p:txBody>
          <a:bodyPr/>
          <a:lstStyle/>
          <a:p>
            <a:r>
              <a:rPr lang="en-US" dirty="0"/>
              <a:t>Introduction to Machine Learning Wrap-Up</a:t>
            </a:r>
          </a:p>
        </p:txBody>
      </p:sp>
      <p:sp>
        <p:nvSpPr>
          <p:cNvPr id="9" name="Rectangle: Rounded Corners 8">
            <a:extLst>
              <a:ext uri="{FF2B5EF4-FFF2-40B4-BE49-F238E27FC236}">
                <a16:creationId xmlns:a16="http://schemas.microsoft.com/office/drawing/2014/main" id="{D53ACC5D-399D-4E8E-A17A-1689EE411B43}"/>
              </a:ext>
            </a:extLst>
          </p:cNvPr>
          <p:cNvSpPr/>
          <p:nvPr/>
        </p:nvSpPr>
        <p:spPr>
          <a:xfrm>
            <a:off x="4295396" y="1525246"/>
            <a:ext cx="3178629" cy="794657"/>
          </a:xfrm>
          <a:prstGeom prst="roundRect">
            <a:avLst/>
          </a:prstGeom>
          <a:solidFill>
            <a:schemeClr val="tx2"/>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800" dirty="0">
                <a:latin typeface="Acherus Grotesque" panose="02000505000000020004" pitchFamily="50" charset="0"/>
              </a:rPr>
              <a:t>Is my response quantitative or qualitative?</a:t>
            </a:r>
          </a:p>
        </p:txBody>
      </p:sp>
      <p:sp>
        <p:nvSpPr>
          <p:cNvPr id="10" name="Rectangle: Rounded Corners 9">
            <a:extLst>
              <a:ext uri="{FF2B5EF4-FFF2-40B4-BE49-F238E27FC236}">
                <a16:creationId xmlns:a16="http://schemas.microsoft.com/office/drawing/2014/main" id="{39545170-AEDE-4892-A0D5-7CA34969F207}"/>
              </a:ext>
            </a:extLst>
          </p:cNvPr>
          <p:cNvSpPr/>
          <p:nvPr/>
        </p:nvSpPr>
        <p:spPr>
          <a:xfrm>
            <a:off x="2575264" y="3101265"/>
            <a:ext cx="3178629" cy="7946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Acherus Grotesque" panose="02000505000000020004" pitchFamily="50" charset="0"/>
              </a:rPr>
              <a:t>Typically use </a:t>
            </a:r>
            <a:r>
              <a:rPr lang="en-US" sz="1800" b="1" i="1" u="sng" dirty="0">
                <a:latin typeface="Acherus Grotesque" panose="02000505000000020004" pitchFamily="50" charset="0"/>
              </a:rPr>
              <a:t>regression</a:t>
            </a:r>
            <a:r>
              <a:rPr lang="en-US" sz="1800" dirty="0">
                <a:latin typeface="Acherus Grotesque" panose="02000505000000020004" pitchFamily="50" charset="0"/>
              </a:rPr>
              <a:t> method</a:t>
            </a:r>
          </a:p>
        </p:txBody>
      </p:sp>
      <p:sp>
        <p:nvSpPr>
          <p:cNvPr id="11" name="Rectangle: Rounded Corners 10">
            <a:extLst>
              <a:ext uri="{FF2B5EF4-FFF2-40B4-BE49-F238E27FC236}">
                <a16:creationId xmlns:a16="http://schemas.microsoft.com/office/drawing/2014/main" id="{F3C14CF1-709F-489B-8C3B-A2CA90B73E22}"/>
              </a:ext>
            </a:extLst>
          </p:cNvPr>
          <p:cNvSpPr/>
          <p:nvPr/>
        </p:nvSpPr>
        <p:spPr>
          <a:xfrm>
            <a:off x="6146347" y="3130946"/>
            <a:ext cx="3178629" cy="79465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800" dirty="0">
                <a:latin typeface="Acherus Grotesque" panose="02000505000000020004" pitchFamily="50" charset="0"/>
              </a:rPr>
              <a:t>Typically use </a:t>
            </a:r>
            <a:r>
              <a:rPr lang="en-US" sz="1800" b="1" i="1" u="sng" dirty="0">
                <a:latin typeface="Acherus Grotesque" panose="02000505000000020004" pitchFamily="50" charset="0"/>
              </a:rPr>
              <a:t>classification</a:t>
            </a:r>
            <a:r>
              <a:rPr lang="en-US" sz="1800" dirty="0">
                <a:latin typeface="Acherus Grotesque" panose="02000505000000020004" pitchFamily="50" charset="0"/>
              </a:rPr>
              <a:t> method</a:t>
            </a:r>
          </a:p>
        </p:txBody>
      </p:sp>
      <p:cxnSp>
        <p:nvCxnSpPr>
          <p:cNvPr id="12" name="Straight Arrow Connector 11">
            <a:extLst>
              <a:ext uri="{FF2B5EF4-FFF2-40B4-BE49-F238E27FC236}">
                <a16:creationId xmlns:a16="http://schemas.microsoft.com/office/drawing/2014/main" id="{D3B0A4C5-32EB-4AB0-85FD-2C7A80B14732}"/>
              </a:ext>
            </a:extLst>
          </p:cNvPr>
          <p:cNvCxnSpPr>
            <a:stCxn id="9" idx="2"/>
            <a:endCxn id="10" idx="0"/>
          </p:cNvCxnSpPr>
          <p:nvPr/>
        </p:nvCxnSpPr>
        <p:spPr>
          <a:xfrm flipH="1">
            <a:off x="4164579" y="2319903"/>
            <a:ext cx="1720132" cy="7813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25936C6-580A-4928-9BB6-4F698DA0406E}"/>
              </a:ext>
            </a:extLst>
          </p:cNvPr>
          <p:cNvCxnSpPr>
            <a:stCxn id="9" idx="2"/>
            <a:endCxn id="11" idx="0"/>
          </p:cNvCxnSpPr>
          <p:nvPr/>
        </p:nvCxnSpPr>
        <p:spPr>
          <a:xfrm>
            <a:off x="5884711" y="2319903"/>
            <a:ext cx="1850951" cy="81104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5B502CAE-A6A1-4674-BBE5-9EC74FC6C0E2}"/>
              </a:ext>
            </a:extLst>
          </p:cNvPr>
          <p:cNvSpPr txBox="1"/>
          <p:nvPr/>
        </p:nvSpPr>
        <p:spPr>
          <a:xfrm>
            <a:off x="2974555" y="2608674"/>
            <a:ext cx="1872867" cy="369332"/>
          </a:xfrm>
          <a:prstGeom prst="rect">
            <a:avLst/>
          </a:prstGeom>
          <a:noFill/>
        </p:spPr>
        <p:txBody>
          <a:bodyPr wrap="square" rtlCol="0">
            <a:spAutoFit/>
          </a:bodyPr>
          <a:lstStyle/>
          <a:p>
            <a:r>
              <a:rPr lang="en-US" sz="1800" dirty="0">
                <a:latin typeface="Acherus Grotesque" panose="02000505000000020004" pitchFamily="50" charset="0"/>
              </a:rPr>
              <a:t>Quantitative</a:t>
            </a:r>
          </a:p>
        </p:txBody>
      </p:sp>
      <p:sp>
        <p:nvSpPr>
          <p:cNvPr id="15" name="TextBox 14">
            <a:extLst>
              <a:ext uri="{FF2B5EF4-FFF2-40B4-BE49-F238E27FC236}">
                <a16:creationId xmlns:a16="http://schemas.microsoft.com/office/drawing/2014/main" id="{48F20326-1DA6-4CAC-AC78-62155581E601}"/>
              </a:ext>
            </a:extLst>
          </p:cNvPr>
          <p:cNvSpPr txBox="1"/>
          <p:nvPr/>
        </p:nvSpPr>
        <p:spPr>
          <a:xfrm>
            <a:off x="7489171" y="2608674"/>
            <a:ext cx="1872867" cy="369332"/>
          </a:xfrm>
          <a:prstGeom prst="rect">
            <a:avLst/>
          </a:prstGeom>
          <a:noFill/>
        </p:spPr>
        <p:txBody>
          <a:bodyPr wrap="square" rtlCol="0">
            <a:spAutoFit/>
          </a:bodyPr>
          <a:lstStyle/>
          <a:p>
            <a:r>
              <a:rPr lang="en-US" sz="1800" dirty="0">
                <a:latin typeface="Acherus Grotesque" panose="02000505000000020004" pitchFamily="50" charset="0"/>
              </a:rPr>
              <a:t>Qualitative</a:t>
            </a:r>
          </a:p>
        </p:txBody>
      </p:sp>
      <p:sp>
        <p:nvSpPr>
          <p:cNvPr id="16" name="TextBox 15">
            <a:extLst>
              <a:ext uri="{FF2B5EF4-FFF2-40B4-BE49-F238E27FC236}">
                <a16:creationId xmlns:a16="http://schemas.microsoft.com/office/drawing/2014/main" id="{3761A26B-35B0-4F21-AA9E-D1D003A0A2A0}"/>
              </a:ext>
            </a:extLst>
          </p:cNvPr>
          <p:cNvSpPr txBox="1"/>
          <p:nvPr/>
        </p:nvSpPr>
        <p:spPr>
          <a:xfrm>
            <a:off x="581193" y="2645832"/>
            <a:ext cx="2060179" cy="1477328"/>
          </a:xfrm>
          <a:prstGeom prst="rect">
            <a:avLst/>
          </a:prstGeom>
          <a:noFill/>
          <a:ln>
            <a:solidFill>
              <a:schemeClr val="accent1"/>
            </a:solidFill>
          </a:ln>
        </p:spPr>
        <p:txBody>
          <a:bodyPr wrap="none" rtlCol="0">
            <a:spAutoFit/>
          </a:bodyPr>
          <a:lstStyle/>
          <a:p>
            <a:r>
              <a:rPr lang="en-US" sz="1800" dirty="0">
                <a:latin typeface="Acherus Grotesque" panose="02000505000000020004" pitchFamily="50" charset="0"/>
              </a:rPr>
              <a:t>Age</a:t>
            </a:r>
          </a:p>
          <a:p>
            <a:r>
              <a:rPr lang="en-US" sz="1800" dirty="0">
                <a:latin typeface="Acherus Grotesque" panose="02000505000000020004" pitchFamily="50" charset="0"/>
              </a:rPr>
              <a:t>Height</a:t>
            </a:r>
          </a:p>
          <a:p>
            <a:r>
              <a:rPr lang="en-US" sz="1800" dirty="0">
                <a:latin typeface="Acherus Grotesque" panose="02000505000000020004" pitchFamily="50" charset="0"/>
              </a:rPr>
              <a:t>Income</a:t>
            </a:r>
          </a:p>
          <a:p>
            <a:r>
              <a:rPr lang="en-US" sz="1800" dirty="0">
                <a:latin typeface="Acherus Grotesque" panose="02000505000000020004" pitchFamily="50" charset="0"/>
              </a:rPr>
              <a:t>Stock Price</a:t>
            </a:r>
          </a:p>
          <a:p>
            <a:r>
              <a:rPr lang="en-US" sz="1800" dirty="0">
                <a:latin typeface="Acherus Grotesque" panose="02000505000000020004" pitchFamily="50" charset="0"/>
              </a:rPr>
              <a:t>Tensile Strength</a:t>
            </a:r>
          </a:p>
        </p:txBody>
      </p:sp>
      <p:sp>
        <p:nvSpPr>
          <p:cNvPr id="17" name="TextBox 16">
            <a:extLst>
              <a:ext uri="{FF2B5EF4-FFF2-40B4-BE49-F238E27FC236}">
                <a16:creationId xmlns:a16="http://schemas.microsoft.com/office/drawing/2014/main" id="{36B3A281-1DBB-4756-996A-A46477F7B835}"/>
              </a:ext>
            </a:extLst>
          </p:cNvPr>
          <p:cNvSpPr txBox="1"/>
          <p:nvPr/>
        </p:nvSpPr>
        <p:spPr>
          <a:xfrm>
            <a:off x="9455794" y="2728751"/>
            <a:ext cx="2568332" cy="1477328"/>
          </a:xfrm>
          <a:prstGeom prst="rect">
            <a:avLst/>
          </a:prstGeom>
          <a:noFill/>
          <a:ln>
            <a:solidFill>
              <a:schemeClr val="accent2">
                <a:lumMod val="75000"/>
              </a:schemeClr>
            </a:solidFill>
          </a:ln>
        </p:spPr>
        <p:txBody>
          <a:bodyPr wrap="none" rtlCol="0">
            <a:spAutoFit/>
          </a:bodyPr>
          <a:lstStyle/>
          <a:p>
            <a:r>
              <a:rPr lang="en-US" sz="1800" dirty="0">
                <a:latin typeface="Acherus Grotesque" panose="02000505000000020004" pitchFamily="50" charset="0"/>
              </a:rPr>
              <a:t>Blood Type</a:t>
            </a:r>
          </a:p>
          <a:p>
            <a:r>
              <a:rPr lang="en-US" sz="1800" dirty="0">
                <a:latin typeface="Acherus Grotesque" panose="02000505000000020004" pitchFamily="50" charset="0"/>
              </a:rPr>
              <a:t>Default on Debt (y/n)</a:t>
            </a:r>
          </a:p>
          <a:p>
            <a:r>
              <a:rPr lang="en-US" sz="1800" dirty="0">
                <a:latin typeface="Acherus Grotesque" panose="02000505000000020004" pitchFamily="50" charset="0"/>
              </a:rPr>
              <a:t>Cancer Stage</a:t>
            </a:r>
          </a:p>
          <a:p>
            <a:r>
              <a:rPr lang="en-US" sz="1800" dirty="0">
                <a:latin typeface="Acherus Grotesque" panose="02000505000000020004" pitchFamily="50" charset="0"/>
              </a:rPr>
              <a:t>Brand Purchased</a:t>
            </a:r>
          </a:p>
          <a:p>
            <a:r>
              <a:rPr lang="en-US" sz="1800" dirty="0">
                <a:latin typeface="Acherus Grotesque" panose="02000505000000020004" pitchFamily="50" charset="0"/>
              </a:rPr>
              <a:t>Species</a:t>
            </a:r>
          </a:p>
        </p:txBody>
      </p:sp>
      <p:sp>
        <p:nvSpPr>
          <p:cNvPr id="20" name="Rectangle 19">
            <a:extLst>
              <a:ext uri="{FF2B5EF4-FFF2-40B4-BE49-F238E27FC236}">
                <a16:creationId xmlns:a16="http://schemas.microsoft.com/office/drawing/2014/main" id="{C73812E5-5F70-4B17-B273-7A50DBB05776}"/>
              </a:ext>
            </a:extLst>
          </p:cNvPr>
          <p:cNvSpPr/>
          <p:nvPr/>
        </p:nvSpPr>
        <p:spPr>
          <a:xfrm>
            <a:off x="2850018" y="4874361"/>
            <a:ext cx="6096000" cy="923330"/>
          </a:xfrm>
          <a:prstGeom prst="rect">
            <a:avLst/>
          </a:prstGeom>
        </p:spPr>
        <p:txBody>
          <a:bodyPr>
            <a:spAutoFit/>
          </a:bodyPr>
          <a:lstStyle/>
          <a:p>
            <a:pPr algn="ctr"/>
            <a:r>
              <a:rPr lang="en-US" sz="1800" b="1" dirty="0">
                <a:latin typeface="Acherus Grotesque" panose="02000505000000020004" pitchFamily="50" charset="0"/>
              </a:rPr>
              <a:t>What about the predictors?  </a:t>
            </a:r>
          </a:p>
          <a:p>
            <a:pPr algn="ctr"/>
            <a:r>
              <a:rPr lang="en-US" sz="1800" dirty="0">
                <a:latin typeface="Acherus Grotesque" panose="02000505000000020004" pitchFamily="50" charset="0"/>
              </a:rPr>
              <a:t>For most methods, predictors can be </a:t>
            </a:r>
          </a:p>
          <a:p>
            <a:pPr algn="ctr"/>
            <a:r>
              <a:rPr lang="en-US" sz="1800" dirty="0">
                <a:latin typeface="Acherus Grotesque" panose="02000505000000020004" pitchFamily="50" charset="0"/>
              </a:rPr>
              <a:t>either quantitative or qualitative.</a:t>
            </a:r>
          </a:p>
        </p:txBody>
      </p:sp>
      <p:sp>
        <p:nvSpPr>
          <p:cNvPr id="22" name="Thought Bubble: Cloud 21">
            <a:extLst>
              <a:ext uri="{FF2B5EF4-FFF2-40B4-BE49-F238E27FC236}">
                <a16:creationId xmlns:a16="http://schemas.microsoft.com/office/drawing/2014/main" id="{A0FB4F82-9804-4345-9521-F01F1526DBB5}"/>
              </a:ext>
            </a:extLst>
          </p:cNvPr>
          <p:cNvSpPr/>
          <p:nvPr/>
        </p:nvSpPr>
        <p:spPr>
          <a:xfrm rot="16200000" flipH="1">
            <a:off x="641970" y="4292721"/>
            <a:ext cx="1491923" cy="2166257"/>
          </a:xfrm>
          <a:prstGeom prst="cloudCallout">
            <a:avLst>
              <a:gd name="adj1" fmla="val -77707"/>
              <a:gd name="adj2" fmla="val 43404"/>
            </a:avLst>
          </a:prstGeom>
        </p:spPr>
        <p:style>
          <a:lnRef idx="2">
            <a:schemeClr val="accent4">
              <a:shade val="50000"/>
            </a:schemeClr>
          </a:lnRef>
          <a:fillRef idx="1">
            <a:schemeClr val="accent4"/>
          </a:fillRef>
          <a:effectRef idx="0">
            <a:schemeClr val="accent4"/>
          </a:effectRef>
          <a:fontRef idx="minor">
            <a:schemeClr val="lt1"/>
          </a:fontRef>
        </p:style>
        <p:txBody>
          <a:bodyPr vert="vert" rtlCol="0" anchor="ctr"/>
          <a:lstStyle/>
          <a:p>
            <a:pPr algn="ctr"/>
            <a:r>
              <a:rPr lang="en-US" sz="1800" dirty="0">
                <a:latin typeface="Acherus Grotesque" panose="02000505000000020004" pitchFamily="50" charset="0"/>
              </a:rPr>
              <a:t>Continuous Measures</a:t>
            </a:r>
          </a:p>
        </p:txBody>
      </p:sp>
      <p:sp>
        <p:nvSpPr>
          <p:cNvPr id="23" name="Thought Bubble: Cloud 22">
            <a:extLst>
              <a:ext uri="{FF2B5EF4-FFF2-40B4-BE49-F238E27FC236}">
                <a16:creationId xmlns:a16="http://schemas.microsoft.com/office/drawing/2014/main" id="{1322556A-E272-4B88-82DB-1BFA6B75CCA3}"/>
              </a:ext>
            </a:extLst>
          </p:cNvPr>
          <p:cNvSpPr/>
          <p:nvPr/>
        </p:nvSpPr>
        <p:spPr>
          <a:xfrm rot="16200000" flipH="1">
            <a:off x="10079412" y="3875453"/>
            <a:ext cx="1251859" cy="2760730"/>
          </a:xfrm>
          <a:prstGeom prst="cloudCallout">
            <a:avLst>
              <a:gd name="adj1" fmla="val -77523"/>
              <a:gd name="adj2" fmla="val -36268"/>
            </a:avLst>
          </a:prstGeom>
        </p:spPr>
        <p:style>
          <a:lnRef idx="2">
            <a:schemeClr val="accent4">
              <a:shade val="50000"/>
            </a:schemeClr>
          </a:lnRef>
          <a:fillRef idx="1">
            <a:schemeClr val="accent4"/>
          </a:fillRef>
          <a:effectRef idx="0">
            <a:schemeClr val="accent4"/>
          </a:effectRef>
          <a:fontRef idx="minor">
            <a:schemeClr val="lt1"/>
          </a:fontRef>
        </p:style>
        <p:txBody>
          <a:bodyPr vert="vert" rtlCol="0" anchor="ctr"/>
          <a:lstStyle/>
          <a:p>
            <a:pPr algn="ctr"/>
            <a:r>
              <a:rPr lang="en-US" sz="1800" dirty="0">
                <a:latin typeface="Acherus Grotesque" panose="02000505000000020004" pitchFamily="50" charset="0"/>
              </a:rPr>
              <a:t>Discrete:  Nominal or Ordinal</a:t>
            </a:r>
          </a:p>
        </p:txBody>
      </p:sp>
      <p:sp>
        <p:nvSpPr>
          <p:cNvPr id="4" name="Slide Number Placeholder 3">
            <a:extLst>
              <a:ext uri="{FF2B5EF4-FFF2-40B4-BE49-F238E27FC236}">
                <a16:creationId xmlns:a16="http://schemas.microsoft.com/office/drawing/2014/main" id="{79192913-3216-4990-A207-6D407ECF751B}"/>
              </a:ext>
            </a:extLst>
          </p:cNvPr>
          <p:cNvSpPr>
            <a:spLocks noGrp="1"/>
          </p:cNvSpPr>
          <p:nvPr>
            <p:ph type="sldNum" sz="quarter" idx="12"/>
          </p:nvPr>
        </p:nvSpPr>
        <p:spPr/>
        <p:txBody>
          <a:bodyPr/>
          <a:lstStyle/>
          <a:p>
            <a:fld id="{8E06CFEE-053A-4A40-A88B-A288F0289482}" type="slidenum">
              <a:rPr lang="en-US" smtClean="0"/>
              <a:t>5</a:t>
            </a:fld>
            <a:endParaRPr lang="en-US"/>
          </a:p>
        </p:txBody>
      </p:sp>
    </p:spTree>
    <p:extLst>
      <p:ext uri="{BB962C8B-B14F-4D97-AF65-F5344CB8AC3E}">
        <p14:creationId xmlns:p14="http://schemas.microsoft.com/office/powerpoint/2010/main" val="40227300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6861CFD-A881-4158-BEC7-BED56269F7C6}"/>
              </a:ext>
            </a:extLst>
          </p:cNvPr>
          <p:cNvSpPr>
            <a:spLocks noGrp="1"/>
          </p:cNvSpPr>
          <p:nvPr>
            <p:ph type="title"/>
          </p:nvPr>
        </p:nvSpPr>
        <p:spPr/>
        <p:txBody>
          <a:bodyPr/>
          <a:lstStyle/>
          <a:p>
            <a:r>
              <a:rPr lang="en-US" dirty="0"/>
              <a:t>Two methods of estimation</a:t>
            </a:r>
          </a:p>
        </p:txBody>
      </p:sp>
      <p:sp>
        <p:nvSpPr>
          <p:cNvPr id="6" name="Content Placeholder 5">
            <a:extLst>
              <a:ext uri="{FF2B5EF4-FFF2-40B4-BE49-F238E27FC236}">
                <a16:creationId xmlns:a16="http://schemas.microsoft.com/office/drawing/2014/main" id="{E17D0F56-45DA-4B9E-8B5B-BEC76B3E3716}"/>
              </a:ext>
            </a:extLst>
          </p:cNvPr>
          <p:cNvSpPr>
            <a:spLocks noGrp="1"/>
          </p:cNvSpPr>
          <p:nvPr>
            <p:ph sz="half" idx="1"/>
          </p:nvPr>
        </p:nvSpPr>
        <p:spPr>
          <a:xfrm>
            <a:off x="838200" y="2686447"/>
            <a:ext cx="5181600" cy="3490516"/>
          </a:xfrm>
        </p:spPr>
        <p:txBody>
          <a:bodyPr/>
          <a:lstStyle/>
          <a:p>
            <a:r>
              <a:rPr lang="en-US" sz="2000" dirty="0"/>
              <a:t>Inference focused</a:t>
            </a:r>
          </a:p>
          <a:p>
            <a:r>
              <a:rPr lang="en-US" sz="2000" dirty="0"/>
              <a:t>Select a model which involves an assumption about the functional form of </a:t>
            </a:r>
            <a:r>
              <a:rPr lang="en-US" sz="2000" i="1" dirty="0"/>
              <a:t>f</a:t>
            </a:r>
            <a:r>
              <a:rPr lang="en-US" sz="2000" dirty="0"/>
              <a:t>. Train the model and estimate parameters.</a:t>
            </a:r>
          </a:p>
          <a:p>
            <a:r>
              <a:rPr lang="en-US" sz="2000" dirty="0"/>
              <a:t>Example:</a:t>
            </a:r>
          </a:p>
          <a:p>
            <a:pPr lvl="1"/>
            <a:r>
              <a:rPr lang="en-US" sz="1800" i="1" dirty="0"/>
              <a:t>f </a:t>
            </a:r>
            <a:r>
              <a:rPr lang="en-US" sz="1800" dirty="0"/>
              <a:t>is linear in X: </a:t>
            </a:r>
            <a:r>
              <a:rPr lang="en-US" sz="1800" i="1" dirty="0"/>
              <a:t>f(X) = </a:t>
            </a:r>
            <a:r>
              <a:rPr lang="el-GR" sz="1800" i="1" dirty="0"/>
              <a:t>β</a:t>
            </a:r>
            <a:r>
              <a:rPr lang="en-US" sz="1800" i="1" baseline="-25000" dirty="0"/>
              <a:t>0</a:t>
            </a:r>
            <a:r>
              <a:rPr lang="en-US" sz="1800" i="1" dirty="0"/>
              <a:t>+</a:t>
            </a:r>
            <a:r>
              <a:rPr lang="el-GR" sz="1800" i="1" dirty="0"/>
              <a:t>β</a:t>
            </a:r>
            <a:r>
              <a:rPr lang="en-US" sz="1800" i="1" baseline="-25000" dirty="0"/>
              <a:t>1</a:t>
            </a:r>
            <a:r>
              <a:rPr lang="en-US" sz="1800" i="1" dirty="0"/>
              <a:t>X</a:t>
            </a:r>
            <a:r>
              <a:rPr lang="en-US" sz="1800" i="1" baseline="-25000" dirty="0"/>
              <a:t>1</a:t>
            </a:r>
            <a:r>
              <a:rPr lang="en-US" sz="1800" i="1" dirty="0"/>
              <a:t> + </a:t>
            </a:r>
            <a:r>
              <a:rPr lang="el-GR" sz="1800" i="1" dirty="0"/>
              <a:t>β</a:t>
            </a:r>
            <a:r>
              <a:rPr lang="en-US" sz="1800" i="1" baseline="-25000" dirty="0"/>
              <a:t>2</a:t>
            </a:r>
            <a:r>
              <a:rPr lang="en-US" sz="1800" i="1" dirty="0"/>
              <a:t>X</a:t>
            </a:r>
            <a:r>
              <a:rPr lang="en-US" sz="1800" i="1" baseline="-25000" dirty="0"/>
              <a:t>2</a:t>
            </a:r>
            <a:r>
              <a:rPr lang="en-US" sz="1800" i="1" dirty="0"/>
              <a:t> +…+</a:t>
            </a:r>
            <a:r>
              <a:rPr lang="el-GR" sz="1800" i="1" dirty="0"/>
              <a:t> β</a:t>
            </a:r>
            <a:r>
              <a:rPr lang="en-US" sz="1800" i="1" baseline="-25000" dirty="0" err="1"/>
              <a:t>p</a:t>
            </a:r>
            <a:r>
              <a:rPr lang="en-US" sz="1800" i="1" dirty="0" err="1"/>
              <a:t>X</a:t>
            </a:r>
            <a:r>
              <a:rPr lang="en-US" sz="1800" i="1" baseline="-25000" dirty="0" err="1"/>
              <a:t>p</a:t>
            </a:r>
            <a:endParaRPr lang="en-US" sz="1800" i="1" baseline="-25000" dirty="0"/>
          </a:p>
        </p:txBody>
      </p:sp>
      <p:sp>
        <p:nvSpPr>
          <p:cNvPr id="7" name="Content Placeholder 6">
            <a:extLst>
              <a:ext uri="{FF2B5EF4-FFF2-40B4-BE49-F238E27FC236}">
                <a16:creationId xmlns:a16="http://schemas.microsoft.com/office/drawing/2014/main" id="{72032AA9-7E2A-4B6B-BD53-A40AA7F074A1}"/>
              </a:ext>
            </a:extLst>
          </p:cNvPr>
          <p:cNvSpPr>
            <a:spLocks noGrp="1"/>
          </p:cNvSpPr>
          <p:nvPr>
            <p:ph sz="half" idx="2"/>
          </p:nvPr>
        </p:nvSpPr>
        <p:spPr>
          <a:xfrm>
            <a:off x="6172200" y="2686447"/>
            <a:ext cx="5181600" cy="3490516"/>
          </a:xfrm>
        </p:spPr>
        <p:txBody>
          <a:bodyPr/>
          <a:lstStyle/>
          <a:p>
            <a:r>
              <a:rPr lang="en-US" sz="2000" dirty="0"/>
              <a:t>Prediction focused</a:t>
            </a:r>
          </a:p>
          <a:p>
            <a:r>
              <a:rPr lang="en-US" sz="2000" dirty="0"/>
              <a:t>Does not make explicit assumptions about the functional form of f. Can fit wider range of possible shapes for </a:t>
            </a:r>
            <a:r>
              <a:rPr lang="en-US" sz="2000" i="1" dirty="0"/>
              <a:t>f</a:t>
            </a:r>
            <a:r>
              <a:rPr lang="en-US" sz="2000" dirty="0"/>
              <a:t>, but at that cost of needing a larger number of observations.</a:t>
            </a:r>
          </a:p>
          <a:p>
            <a:r>
              <a:rPr lang="en-US" sz="2000" dirty="0"/>
              <a:t>Example:  </a:t>
            </a:r>
          </a:p>
          <a:p>
            <a:pPr lvl="1"/>
            <a:r>
              <a:rPr lang="en-US" sz="1800" dirty="0"/>
              <a:t>Splines</a:t>
            </a:r>
          </a:p>
          <a:p>
            <a:pPr lvl="1"/>
            <a:r>
              <a:rPr lang="en-US" sz="1800" dirty="0"/>
              <a:t>Tree-based methods</a:t>
            </a:r>
          </a:p>
        </p:txBody>
      </p:sp>
      <p:sp>
        <p:nvSpPr>
          <p:cNvPr id="3" name="Footer Placeholder 2">
            <a:extLst>
              <a:ext uri="{FF2B5EF4-FFF2-40B4-BE49-F238E27FC236}">
                <a16:creationId xmlns:a16="http://schemas.microsoft.com/office/drawing/2014/main" id="{0672B033-5B00-4DAC-A96B-766FA126FE1C}"/>
              </a:ext>
            </a:extLst>
          </p:cNvPr>
          <p:cNvSpPr>
            <a:spLocks noGrp="1"/>
          </p:cNvSpPr>
          <p:nvPr>
            <p:ph type="ftr" sz="quarter" idx="11"/>
          </p:nvPr>
        </p:nvSpPr>
        <p:spPr/>
        <p:txBody>
          <a:bodyPr/>
          <a:lstStyle/>
          <a:p>
            <a:r>
              <a:rPr lang="en-US" dirty="0"/>
              <a:t>Introduction to Machine Learning Wrap-Up</a:t>
            </a:r>
          </a:p>
        </p:txBody>
      </p:sp>
      <p:sp>
        <p:nvSpPr>
          <p:cNvPr id="4" name="Slide Number Placeholder 3">
            <a:extLst>
              <a:ext uri="{FF2B5EF4-FFF2-40B4-BE49-F238E27FC236}">
                <a16:creationId xmlns:a16="http://schemas.microsoft.com/office/drawing/2014/main" id="{31C425E7-C9E5-43CA-93C2-4D076BAAABCA}"/>
              </a:ext>
            </a:extLst>
          </p:cNvPr>
          <p:cNvSpPr>
            <a:spLocks noGrp="1"/>
          </p:cNvSpPr>
          <p:nvPr>
            <p:ph type="sldNum" sz="quarter" idx="12"/>
          </p:nvPr>
        </p:nvSpPr>
        <p:spPr/>
        <p:txBody>
          <a:bodyPr/>
          <a:lstStyle/>
          <a:p>
            <a:fld id="{8E06CFEE-053A-4A40-A88B-A288F0289482}" type="slidenum">
              <a:rPr lang="en-US" smtClean="0"/>
              <a:t>6</a:t>
            </a:fld>
            <a:endParaRPr lang="en-US"/>
          </a:p>
        </p:txBody>
      </p:sp>
      <p:sp>
        <p:nvSpPr>
          <p:cNvPr id="8" name="Rectangle: Rounded Corners 7">
            <a:extLst>
              <a:ext uri="{FF2B5EF4-FFF2-40B4-BE49-F238E27FC236}">
                <a16:creationId xmlns:a16="http://schemas.microsoft.com/office/drawing/2014/main" id="{58151D2A-9D41-495D-A6F6-8F2E389CE116}"/>
              </a:ext>
            </a:extLst>
          </p:cNvPr>
          <p:cNvSpPr/>
          <p:nvPr/>
        </p:nvSpPr>
        <p:spPr>
          <a:xfrm>
            <a:off x="1252728" y="1361412"/>
            <a:ext cx="4206240" cy="114194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800" b="1" dirty="0">
                <a:latin typeface="Acherus Grotesque" panose="02000505000000020004" pitchFamily="50" charset="0"/>
              </a:rPr>
              <a:t>Parametric</a:t>
            </a:r>
          </a:p>
          <a:p>
            <a:pPr algn="ctr"/>
            <a:r>
              <a:rPr lang="en-US" sz="1800" dirty="0">
                <a:latin typeface="Acherus Grotesque" panose="02000505000000020004" pitchFamily="50" charset="0"/>
              </a:rPr>
              <a:t>(Less Flexible, More Interpretable)</a:t>
            </a:r>
          </a:p>
        </p:txBody>
      </p:sp>
      <p:sp>
        <p:nvSpPr>
          <p:cNvPr id="9" name="Rectangle: Rounded Corners 8">
            <a:extLst>
              <a:ext uri="{FF2B5EF4-FFF2-40B4-BE49-F238E27FC236}">
                <a16:creationId xmlns:a16="http://schemas.microsoft.com/office/drawing/2014/main" id="{0E61C9FE-C835-46FF-A8F2-D4968D775579}"/>
              </a:ext>
            </a:extLst>
          </p:cNvPr>
          <p:cNvSpPr/>
          <p:nvPr/>
        </p:nvSpPr>
        <p:spPr>
          <a:xfrm>
            <a:off x="6724983" y="1360884"/>
            <a:ext cx="4206240" cy="11430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800" b="1" dirty="0">
                <a:latin typeface="Acherus Grotesque" panose="02000505000000020004" pitchFamily="50" charset="0"/>
              </a:rPr>
              <a:t>Non-parametric</a:t>
            </a:r>
          </a:p>
          <a:p>
            <a:pPr algn="ctr"/>
            <a:r>
              <a:rPr lang="en-US" sz="1800" dirty="0">
                <a:latin typeface="Acherus Grotesque" panose="02000505000000020004" pitchFamily="50" charset="0"/>
              </a:rPr>
              <a:t>(More Flexible, Less Interpretable)</a:t>
            </a:r>
          </a:p>
        </p:txBody>
      </p:sp>
    </p:spTree>
    <p:extLst>
      <p:ext uri="{BB962C8B-B14F-4D97-AF65-F5344CB8AC3E}">
        <p14:creationId xmlns:p14="http://schemas.microsoft.com/office/powerpoint/2010/main" val="8491350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E63C37-E7B1-4705-B3D6-46B37FDA89A9}"/>
              </a:ext>
            </a:extLst>
          </p:cNvPr>
          <p:cNvSpPr>
            <a:spLocks noGrp="1"/>
          </p:cNvSpPr>
          <p:nvPr>
            <p:ph type="ftr" sz="quarter" idx="11"/>
          </p:nvPr>
        </p:nvSpPr>
        <p:spPr/>
        <p:txBody>
          <a:bodyPr/>
          <a:lstStyle/>
          <a:p>
            <a:r>
              <a:rPr lang="en-US" dirty="0"/>
              <a:t>Introduction to Machine Learning Wrap-Up</a:t>
            </a:r>
          </a:p>
        </p:txBody>
      </p:sp>
      <p:sp>
        <p:nvSpPr>
          <p:cNvPr id="3" name="Slide Number Placeholder 2">
            <a:extLst>
              <a:ext uri="{FF2B5EF4-FFF2-40B4-BE49-F238E27FC236}">
                <a16:creationId xmlns:a16="http://schemas.microsoft.com/office/drawing/2014/main" id="{BB2CE762-20EA-4BC6-AB84-A6F632612601}"/>
              </a:ext>
            </a:extLst>
          </p:cNvPr>
          <p:cNvSpPr>
            <a:spLocks noGrp="1"/>
          </p:cNvSpPr>
          <p:nvPr>
            <p:ph type="sldNum" sz="quarter" idx="12"/>
          </p:nvPr>
        </p:nvSpPr>
        <p:spPr/>
        <p:txBody>
          <a:bodyPr/>
          <a:lstStyle/>
          <a:p>
            <a:fld id="{8E06CFEE-053A-4A40-A88B-A288F0289482}" type="slidenum">
              <a:rPr lang="en-US" smtClean="0"/>
              <a:t>7</a:t>
            </a:fld>
            <a:endParaRPr lang="en-US"/>
          </a:p>
        </p:txBody>
      </p:sp>
      <p:sp>
        <p:nvSpPr>
          <p:cNvPr id="4" name="TextBox 3">
            <a:extLst>
              <a:ext uri="{FF2B5EF4-FFF2-40B4-BE49-F238E27FC236}">
                <a16:creationId xmlns:a16="http://schemas.microsoft.com/office/drawing/2014/main" id="{DEA99453-273B-45F1-BCA9-85858016A904}"/>
              </a:ext>
            </a:extLst>
          </p:cNvPr>
          <p:cNvSpPr txBox="1"/>
          <p:nvPr/>
        </p:nvSpPr>
        <p:spPr>
          <a:xfrm>
            <a:off x="423780" y="263826"/>
            <a:ext cx="11344440" cy="523220"/>
          </a:xfrm>
          <a:prstGeom prst="rect">
            <a:avLst/>
          </a:prstGeom>
          <a:noFill/>
        </p:spPr>
        <p:txBody>
          <a:bodyPr wrap="square" rtlCol="0">
            <a:spAutoFit/>
          </a:bodyPr>
          <a:lstStyle/>
          <a:p>
            <a:pPr algn="ctr"/>
            <a:r>
              <a:rPr lang="en-US" sz="2800" b="1" dirty="0">
                <a:latin typeface="Acherus Grotesque" panose="02000505000000020004" pitchFamily="50" charset="0"/>
              </a:rPr>
              <a:t>Introduction to Machine Learning Course Roadmap</a:t>
            </a:r>
          </a:p>
        </p:txBody>
      </p:sp>
      <p:graphicFrame>
        <p:nvGraphicFramePr>
          <p:cNvPr id="5" name="Table 2">
            <a:extLst>
              <a:ext uri="{FF2B5EF4-FFF2-40B4-BE49-F238E27FC236}">
                <a16:creationId xmlns:a16="http://schemas.microsoft.com/office/drawing/2014/main" id="{A46B49D6-237F-4AAD-A9DB-7963E8470EAB}"/>
              </a:ext>
            </a:extLst>
          </p:cNvPr>
          <p:cNvGraphicFramePr>
            <a:graphicFrameLocks noGrp="1"/>
          </p:cNvGraphicFramePr>
          <p:nvPr/>
        </p:nvGraphicFramePr>
        <p:xfrm>
          <a:off x="398384" y="795586"/>
          <a:ext cx="11395240" cy="5966964"/>
        </p:xfrm>
        <a:graphic>
          <a:graphicData uri="http://schemas.openxmlformats.org/drawingml/2006/table">
            <a:tbl>
              <a:tblPr firstRow="1" bandRow="1">
                <a:tableStyleId>{2D5ABB26-0587-4C30-8999-92F81FD0307C}</a:tableStyleId>
              </a:tblPr>
              <a:tblGrid>
                <a:gridCol w="1139524">
                  <a:extLst>
                    <a:ext uri="{9D8B030D-6E8A-4147-A177-3AD203B41FA5}">
                      <a16:colId xmlns:a16="http://schemas.microsoft.com/office/drawing/2014/main" val="4050659698"/>
                    </a:ext>
                  </a:extLst>
                </a:gridCol>
                <a:gridCol w="1139524">
                  <a:extLst>
                    <a:ext uri="{9D8B030D-6E8A-4147-A177-3AD203B41FA5}">
                      <a16:colId xmlns:a16="http://schemas.microsoft.com/office/drawing/2014/main" val="249051538"/>
                    </a:ext>
                  </a:extLst>
                </a:gridCol>
                <a:gridCol w="1139524">
                  <a:extLst>
                    <a:ext uri="{9D8B030D-6E8A-4147-A177-3AD203B41FA5}">
                      <a16:colId xmlns:a16="http://schemas.microsoft.com/office/drawing/2014/main" val="2402585949"/>
                    </a:ext>
                  </a:extLst>
                </a:gridCol>
                <a:gridCol w="1139524">
                  <a:extLst>
                    <a:ext uri="{9D8B030D-6E8A-4147-A177-3AD203B41FA5}">
                      <a16:colId xmlns:a16="http://schemas.microsoft.com/office/drawing/2014/main" val="831530865"/>
                    </a:ext>
                  </a:extLst>
                </a:gridCol>
                <a:gridCol w="1139524">
                  <a:extLst>
                    <a:ext uri="{9D8B030D-6E8A-4147-A177-3AD203B41FA5}">
                      <a16:colId xmlns:a16="http://schemas.microsoft.com/office/drawing/2014/main" val="899482050"/>
                    </a:ext>
                  </a:extLst>
                </a:gridCol>
                <a:gridCol w="1139524">
                  <a:extLst>
                    <a:ext uri="{9D8B030D-6E8A-4147-A177-3AD203B41FA5}">
                      <a16:colId xmlns:a16="http://schemas.microsoft.com/office/drawing/2014/main" val="1134882678"/>
                    </a:ext>
                  </a:extLst>
                </a:gridCol>
                <a:gridCol w="1139524">
                  <a:extLst>
                    <a:ext uri="{9D8B030D-6E8A-4147-A177-3AD203B41FA5}">
                      <a16:colId xmlns:a16="http://schemas.microsoft.com/office/drawing/2014/main" val="1890538299"/>
                    </a:ext>
                  </a:extLst>
                </a:gridCol>
                <a:gridCol w="1139524">
                  <a:extLst>
                    <a:ext uri="{9D8B030D-6E8A-4147-A177-3AD203B41FA5}">
                      <a16:colId xmlns:a16="http://schemas.microsoft.com/office/drawing/2014/main" val="305552813"/>
                    </a:ext>
                  </a:extLst>
                </a:gridCol>
                <a:gridCol w="1139524">
                  <a:extLst>
                    <a:ext uri="{9D8B030D-6E8A-4147-A177-3AD203B41FA5}">
                      <a16:colId xmlns:a16="http://schemas.microsoft.com/office/drawing/2014/main" val="2373315141"/>
                    </a:ext>
                  </a:extLst>
                </a:gridCol>
                <a:gridCol w="1139524">
                  <a:extLst>
                    <a:ext uri="{9D8B030D-6E8A-4147-A177-3AD203B41FA5}">
                      <a16:colId xmlns:a16="http://schemas.microsoft.com/office/drawing/2014/main" val="3921933333"/>
                    </a:ext>
                  </a:extLst>
                </a:gridCol>
              </a:tblGrid>
              <a:tr h="596369">
                <a:tc gridSpan="10">
                  <a:txBody>
                    <a:bodyPr/>
                    <a:lstStyle/>
                    <a:p>
                      <a:pPr algn="ctr"/>
                      <a:r>
                        <a:rPr lang="en-US" sz="2000" b="1" dirty="0">
                          <a:solidFill>
                            <a:schemeClr val="bg1"/>
                          </a:solidFill>
                          <a:latin typeface="Acherus Grotesque" panose="02000505000000020004" pitchFamily="50" charset="0"/>
                        </a:rPr>
                        <a:t>What is the goal of the data analysis?</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10668428"/>
                  </a:ext>
                </a:extLst>
              </a:tr>
              <a:tr h="625030">
                <a:tc gridSpan="6">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olidFill>
                            <a:schemeClr val="bg1"/>
                          </a:solidFill>
                          <a:latin typeface="Acherus Grotesque" panose="02000505000000020004" pitchFamily="50" charset="0"/>
                        </a:rPr>
                        <a:t>Predict an output</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olidFill>
                            <a:schemeClr val="bg1"/>
                          </a:solidFill>
                          <a:latin typeface="Acherus Grotesque" panose="02000505000000020004" pitchFamily="50" charset="0"/>
                        </a:rPr>
                        <a:t>Reveal patterns or relationships</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hMerge="1">
                  <a:txBody>
                    <a:bodyPr/>
                    <a:lstStyle/>
                    <a:p>
                      <a:endParaRPr lang="en-US"/>
                    </a:p>
                  </a:txBody>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olidFill>
                            <a:schemeClr val="bg1"/>
                          </a:solidFill>
                          <a:latin typeface="Acherus Grotesque" panose="02000505000000020004" pitchFamily="50" charset="0"/>
                        </a:rPr>
                        <a:t>Make decisions using an autonomous agent</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hMerge="1">
                  <a:txBody>
                    <a:bodyPr/>
                    <a:lstStyle/>
                    <a:p>
                      <a:endParaRPr lang="en-US"/>
                    </a:p>
                  </a:txBody>
                  <a:tcPr/>
                </a:tc>
                <a:extLst>
                  <a:ext uri="{0D108BD9-81ED-4DB2-BD59-A6C34878D82A}">
                    <a16:rowId xmlns:a16="http://schemas.microsoft.com/office/drawing/2014/main" val="444434564"/>
                  </a:ext>
                </a:extLst>
              </a:tr>
              <a:tr h="588625">
                <a:tc gridSpan="6">
                  <a:txBody>
                    <a:bodyPr/>
                    <a:lstStyle/>
                    <a:p>
                      <a:pPr algn="ctr"/>
                      <a:r>
                        <a:rPr lang="en-US" sz="1400" b="1" dirty="0">
                          <a:solidFill>
                            <a:schemeClr val="bg1"/>
                          </a:solidFill>
                          <a:latin typeface="Acherus Grotesque" panose="02000505000000020004" pitchFamily="50" charset="0"/>
                        </a:rPr>
                        <a:t>Supervised Learning</a:t>
                      </a:r>
                    </a:p>
                    <a:p>
                      <a:pPr algn="ctr"/>
                      <a:r>
                        <a:rPr lang="en-US" sz="1200" dirty="0">
                          <a:solidFill>
                            <a:schemeClr val="bg1"/>
                          </a:solidFill>
                          <a:latin typeface="Acherus Grotesque" panose="02000505000000020004" pitchFamily="50" charset="0"/>
                        </a:rPr>
                        <a:t> (Output in the data set)</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ctr"/>
                      <a:r>
                        <a:rPr lang="en-US" sz="1400" b="1" dirty="0">
                          <a:solidFill>
                            <a:schemeClr val="bg1"/>
                          </a:solidFill>
                          <a:latin typeface="Acherus Grotesque" panose="02000505000000020004" pitchFamily="50" charset="0"/>
                        </a:rPr>
                        <a:t>Unsupervised Learning  </a:t>
                      </a:r>
                    </a:p>
                    <a:p>
                      <a:pPr algn="ctr"/>
                      <a:r>
                        <a:rPr lang="en-US" sz="1200" dirty="0">
                          <a:solidFill>
                            <a:schemeClr val="bg1"/>
                          </a:solidFill>
                          <a:latin typeface="Acherus Grotesque" panose="02000505000000020004" pitchFamily="50" charset="0"/>
                        </a:rPr>
                        <a:t>(No output in the data set)</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hMerge="1">
                  <a:txBody>
                    <a:bodyPr/>
                    <a:lstStyle/>
                    <a:p>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ctr"/>
                      <a:r>
                        <a:rPr lang="en-US" sz="1400" b="1" dirty="0">
                          <a:solidFill>
                            <a:schemeClr val="bg1"/>
                          </a:solidFill>
                          <a:latin typeface="Acherus Grotesque" panose="02000505000000020004" pitchFamily="50" charset="0"/>
                        </a:rPr>
                        <a:t>Reinforcement Learning*  </a:t>
                      </a:r>
                    </a:p>
                    <a:p>
                      <a:pPr algn="ctr"/>
                      <a:r>
                        <a:rPr lang="en-US" sz="1200" dirty="0">
                          <a:solidFill>
                            <a:schemeClr val="bg1"/>
                          </a:solidFill>
                          <a:latin typeface="Acherus Grotesque" panose="02000505000000020004" pitchFamily="50" charset="0"/>
                        </a:rPr>
                        <a:t>(Supervised &amp; unsupervised)</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hMerge="1">
                  <a:txBody>
                    <a:bodyPr/>
                    <a:lstStyle/>
                    <a:p>
                      <a:pPr algn="ct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57497877"/>
                  </a:ext>
                </a:extLst>
              </a:tr>
              <a:tr h="436526">
                <a:tc gridSpan="6">
                  <a:txBody>
                    <a:bodyPr/>
                    <a:lstStyle/>
                    <a:p>
                      <a:pPr algn="ctr"/>
                      <a:r>
                        <a:rPr lang="en-US" sz="1400" dirty="0">
                          <a:solidFill>
                            <a:schemeClr val="bg1"/>
                          </a:solidFill>
                          <a:latin typeface="Acherus Grotesque" panose="02000505000000020004" pitchFamily="50" charset="0"/>
                        </a:rPr>
                        <a:t>Continuous or discrete output?</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ctr"/>
                      <a:r>
                        <a:rPr lang="en-US" sz="1400" dirty="0">
                          <a:solidFill>
                            <a:schemeClr val="bg1"/>
                          </a:solidFill>
                          <a:latin typeface="Acherus Grotesque" panose="02000505000000020004" pitchFamily="50" charset="0"/>
                        </a:rPr>
                        <a:t>What is the subgoal?</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hMerge="1">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ctr"/>
                      <a:r>
                        <a:rPr lang="en-US" sz="1400" dirty="0">
                          <a:solidFill>
                            <a:schemeClr val="bg1"/>
                          </a:solidFill>
                          <a:latin typeface="Acherus Grotesque" panose="02000505000000020004" pitchFamily="50" charset="0"/>
                        </a:rPr>
                        <a:t>Does a model exist?</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5599078"/>
                  </a:ext>
                </a:extLst>
              </a:tr>
              <a:tr h="505976">
                <a:tc gridSpan="3">
                  <a:txBody>
                    <a:bodyPr/>
                    <a:lstStyle/>
                    <a:p>
                      <a:pPr algn="ctr"/>
                      <a:r>
                        <a:rPr lang="en-US" sz="1200" b="1" dirty="0">
                          <a:latin typeface="Acherus Grotesque" panose="02000505000000020004" pitchFamily="50" charset="0"/>
                        </a:rPr>
                        <a:t>Continuous</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3">
                  <a:txBody>
                    <a:bodyPr/>
                    <a:lstStyle/>
                    <a:p>
                      <a:pPr algn="ctr"/>
                      <a:r>
                        <a:rPr lang="en-US" sz="1200" b="1" dirty="0">
                          <a:latin typeface="Acherus Grotesque" panose="02000505000000020004" pitchFamily="50" charset="0"/>
                        </a:rPr>
                        <a:t>Discrete</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hMerge="1">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1" dirty="0">
                          <a:latin typeface="Acherus Grotesque" panose="02000505000000020004" pitchFamily="50" charset="0"/>
                        </a:rPr>
                        <a:t>Identify groups</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pPr algn="ctr"/>
                      <a:r>
                        <a:rPr lang="en-US" sz="1200" b="1" dirty="0">
                          <a:latin typeface="Acherus Grotesque" panose="02000505000000020004" pitchFamily="50" charset="0"/>
                        </a:rPr>
                        <a:t>Reduce dimensions</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Acherus Grotesque" panose="02000505000000020004" pitchFamily="50" charset="0"/>
                          <a:ea typeface="+mn-ea"/>
                          <a:cs typeface="+mn-cs"/>
                        </a:rPr>
                        <a:t>Model Based</a:t>
                      </a:r>
                      <a:endParaRPr lang="en-US" sz="1200" b="1" dirty="0">
                        <a:latin typeface="Acherus Grotesque" panose="02000505000000020004" pitchFamily="50" charset="0"/>
                      </a:endParaRP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40000"/>
                        <a:lumOff val="60000"/>
                      </a:schemeClr>
                    </a:solidFill>
                  </a:tcPr>
                </a:tc>
                <a:tc>
                  <a:txBody>
                    <a:bodyPr/>
                    <a:lstStyle/>
                    <a:p>
                      <a:pPr algn="ctr"/>
                      <a:r>
                        <a:rPr lang="en-US" sz="1200" b="1" dirty="0">
                          <a:latin typeface="Acherus Grotesque" panose="02000505000000020004" pitchFamily="50" charset="0"/>
                        </a:rPr>
                        <a:t>Model Free</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407164165"/>
                  </a:ext>
                </a:extLst>
              </a:tr>
              <a:tr h="3214438">
                <a:tc>
                  <a:txBody>
                    <a:bodyPr/>
                    <a:lstStyle/>
                    <a:p>
                      <a:pPr lvl="0" algn="ctr"/>
                      <a:r>
                        <a:rPr lang="en-US" sz="1200" b="1" dirty="0">
                          <a:latin typeface="Acherus Grotesque" panose="02000505000000020004" pitchFamily="50" charset="0"/>
                        </a:rPr>
                        <a:t>Simple linear regression</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Multiple linear regression</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Subset selection</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Ridge regression &amp; LASSO</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PCR &amp; PLS</a:t>
                      </a:r>
                    </a:p>
                  </a:txBody>
                  <a:tcPr marL="45720" marR="45720">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pPr lvl="0" algn="ctr"/>
                      <a:r>
                        <a:rPr lang="en-US" sz="1200" b="1" dirty="0">
                          <a:latin typeface="Acherus Grotesque" panose="02000505000000020004" pitchFamily="50" charset="0"/>
                        </a:rPr>
                        <a:t>Polynomial regression</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Step functions</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Splines</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Local regression</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General additive models</a:t>
                      </a:r>
                    </a:p>
                    <a:p>
                      <a:pPr algn="ctr"/>
                      <a:endParaRPr lang="en-US" sz="1200" b="1" dirty="0">
                        <a:latin typeface="Acherus Grotesque" panose="02000505000000020004" pitchFamily="50" charset="0"/>
                      </a:endParaRPr>
                    </a:p>
                  </a:txBody>
                  <a:tcPr marL="45720" marR="4572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pPr lvl="0" algn="ctr"/>
                      <a:r>
                        <a:rPr lang="en-US" sz="1200" b="1" dirty="0">
                          <a:latin typeface="Acherus Grotesque" panose="02000505000000020004" pitchFamily="50" charset="0"/>
                        </a:rPr>
                        <a:t>Decision tree</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Random forest</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Neural  network</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Gradient boosting tree</a:t>
                      </a:r>
                    </a:p>
                    <a:p>
                      <a:pPr algn="ctr"/>
                      <a:endParaRPr lang="en-US" sz="1200" b="1" dirty="0">
                        <a:latin typeface="Acherus Grotesque" panose="02000505000000020004" pitchFamily="50" charset="0"/>
                      </a:endParaRPr>
                    </a:p>
                  </a:txBody>
                  <a:tcPr marL="45720" marR="45720">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pPr lvl="0" algn="ctr"/>
                      <a:r>
                        <a:rPr lang="en-US" sz="1200" b="1" dirty="0">
                          <a:latin typeface="Acherus Grotesque" panose="02000505000000020004" pitchFamily="50" charset="0"/>
                        </a:rPr>
                        <a:t>Logistic regression</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Linear discriminant analysis</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Quadratic discriminant analysis</a:t>
                      </a:r>
                    </a:p>
                    <a:p>
                      <a:pPr algn="ctr"/>
                      <a:endParaRPr lang="en-US" sz="1200" b="1" dirty="0">
                        <a:latin typeface="Acherus Grotesque" panose="02000505000000020004" pitchFamily="50" charset="0"/>
                      </a:endParaRPr>
                    </a:p>
                  </a:txBody>
                  <a:tcPr marL="45720" marR="45720">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lvl="0" algn="ctr"/>
                      <a:r>
                        <a:rPr lang="en-US" sz="1200" b="1" dirty="0">
                          <a:latin typeface="Acherus Grotesque" panose="02000505000000020004" pitchFamily="50" charset="0"/>
                        </a:rPr>
                        <a:t>Decision tree</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Random forest</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Neural network</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Gradient boosting tree</a:t>
                      </a:r>
                    </a:p>
                    <a:p>
                      <a:pPr algn="ctr"/>
                      <a:endParaRPr lang="en-US" sz="1200" b="1" dirty="0">
                        <a:latin typeface="Acherus Grotesque" panose="02000505000000020004" pitchFamily="50" charset="0"/>
                      </a:endParaRPr>
                    </a:p>
                  </a:txBody>
                  <a:tcPr marL="45720" marR="4572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latin typeface="Acherus Grotesque" panose="02000505000000020004" pitchFamily="50" charset="0"/>
                        </a:rPr>
                        <a:t>Support vector</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latin typeface="Acherus Grotesque" panose="02000505000000020004" pitchFamily="50" charset="0"/>
                        </a:rPr>
                        <a:t> machines</a:t>
                      </a:r>
                    </a:p>
                    <a:p>
                      <a:pPr algn="ctr"/>
                      <a:endParaRPr lang="en-US" sz="1200" b="1" dirty="0">
                        <a:latin typeface="Acherus Grotesque" panose="02000505000000020004" pitchFamily="50" charset="0"/>
                      </a:endParaRPr>
                    </a:p>
                  </a:txBody>
                  <a:tcPr marL="45720" marR="45720">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lvl="0" algn="ctr"/>
                      <a:r>
                        <a:rPr lang="en-US" sz="1200" b="1" dirty="0">
                          <a:latin typeface="Acherus Grotesque" panose="02000505000000020004" pitchFamily="50" charset="0"/>
                        </a:rPr>
                        <a:t>Hierarchical clustering</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K-means clustering</a:t>
                      </a:r>
                    </a:p>
                    <a:p>
                      <a:pPr algn="ctr"/>
                      <a:endParaRPr lang="en-US" sz="1200" b="1" dirty="0">
                        <a:latin typeface="Acherus Grotesque" panose="02000505000000020004" pitchFamily="50" charset="0"/>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latin typeface="Acherus Grotesque" panose="02000505000000020004" pitchFamily="50" charset="0"/>
                        </a:rPr>
                        <a:t>Principal components analysis</a:t>
                      </a:r>
                    </a:p>
                    <a:p>
                      <a:pPr algn="ctr"/>
                      <a:endParaRPr lang="en-US" sz="1200" b="1" dirty="0">
                        <a:latin typeface="Acherus Grotesque" panose="02000505000000020004" pitchFamily="50" charset="0"/>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a:r>
                        <a:rPr lang="en-US" sz="1200" b="1" dirty="0">
                          <a:latin typeface="Acherus Grotesque" panose="02000505000000020004" pitchFamily="50" charset="0"/>
                        </a:rPr>
                        <a:t>Given the model</a:t>
                      </a:r>
                    </a:p>
                    <a:p>
                      <a:pPr algn="ctr"/>
                      <a:endParaRPr lang="en-US" sz="1200" b="1" dirty="0">
                        <a:latin typeface="Acherus Grotesque" panose="02000505000000020004" pitchFamily="50" charset="0"/>
                      </a:endParaRPr>
                    </a:p>
                    <a:p>
                      <a:pPr algn="ctr"/>
                      <a:r>
                        <a:rPr lang="en-US" sz="1200" b="1" dirty="0">
                          <a:latin typeface="Acherus Grotesque" panose="02000505000000020004" pitchFamily="50" charset="0"/>
                        </a:rPr>
                        <a:t>Learn the model</a:t>
                      </a: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40000"/>
                        <a:lumOff val="60000"/>
                      </a:schemeClr>
                    </a:solidFill>
                  </a:tcPr>
                </a:tc>
                <a:tc>
                  <a:txBody>
                    <a:bodyPr/>
                    <a:lstStyle/>
                    <a:p>
                      <a:pPr algn="ctr"/>
                      <a:r>
                        <a:rPr lang="en-US" sz="1200" b="1" i="0" kern="1200" dirty="0">
                          <a:solidFill>
                            <a:schemeClr val="tx1"/>
                          </a:solidFill>
                          <a:effectLst/>
                          <a:latin typeface="Acherus Grotesque" panose="02000505000000020004" pitchFamily="50" charset="0"/>
                          <a:ea typeface="+mn-ea"/>
                          <a:cs typeface="+mn-cs"/>
                        </a:rPr>
                        <a:t>Policy Optimization</a:t>
                      </a:r>
                    </a:p>
                    <a:p>
                      <a:pPr algn="ctr"/>
                      <a:endParaRPr lang="en-US" sz="1200" b="1" i="0" kern="1200" dirty="0">
                        <a:solidFill>
                          <a:schemeClr val="tx1"/>
                        </a:solidFill>
                        <a:effectLst/>
                        <a:latin typeface="Acherus Grotesque" panose="02000505000000020004" pitchFamily="50" charset="0"/>
                        <a:ea typeface="+mn-ea"/>
                        <a:cs typeface="+mn-cs"/>
                      </a:endParaRPr>
                    </a:p>
                    <a:p>
                      <a:pPr algn="ctr"/>
                      <a:r>
                        <a:rPr lang="en-US" sz="1200" b="1" i="0" kern="1200" dirty="0">
                          <a:solidFill>
                            <a:schemeClr val="tx1"/>
                          </a:solidFill>
                          <a:effectLst/>
                          <a:latin typeface="Acherus Grotesque" panose="02000505000000020004" pitchFamily="50" charset="0"/>
                          <a:ea typeface="+mn-ea"/>
                          <a:cs typeface="+mn-cs"/>
                        </a:rPr>
                        <a:t>Q-Learning</a:t>
                      </a:r>
                      <a:endParaRPr lang="en-US" sz="1200" b="1" dirty="0">
                        <a:latin typeface="Acherus Grotesque" panose="02000505000000020004" pitchFamily="50" charset="0"/>
                      </a:endParaRPr>
                    </a:p>
                    <a:p>
                      <a:pPr algn="ctr"/>
                      <a:endParaRPr lang="en-US" sz="1200" b="1" dirty="0">
                        <a:latin typeface="Acherus Grotesque" panose="02000505000000020004" pitchFamily="50" charset="0"/>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12387877"/>
                  </a:ext>
                </a:extLst>
              </a:tr>
            </a:tbl>
          </a:graphicData>
        </a:graphic>
      </p:graphicFrame>
      <p:sp>
        <p:nvSpPr>
          <p:cNvPr id="6" name="TextBox 5">
            <a:extLst>
              <a:ext uri="{FF2B5EF4-FFF2-40B4-BE49-F238E27FC236}">
                <a16:creationId xmlns:a16="http://schemas.microsoft.com/office/drawing/2014/main" id="{23B5B139-C73C-45F6-973C-68068747ADEC}"/>
              </a:ext>
            </a:extLst>
          </p:cNvPr>
          <p:cNvSpPr txBox="1"/>
          <p:nvPr/>
        </p:nvSpPr>
        <p:spPr>
          <a:xfrm>
            <a:off x="9883942" y="5970706"/>
            <a:ext cx="1600200" cy="600164"/>
          </a:xfrm>
          <a:prstGeom prst="rect">
            <a:avLst/>
          </a:prstGeom>
          <a:solidFill>
            <a:schemeClr val="tx2">
              <a:lumMod val="20000"/>
              <a:lumOff val="80000"/>
            </a:schemeClr>
          </a:solidFill>
        </p:spPr>
        <p:txBody>
          <a:bodyPr wrap="square" rtlCol="0">
            <a:spAutoFit/>
          </a:bodyPr>
          <a:lstStyle/>
          <a:p>
            <a:pPr algn="ctr"/>
            <a:r>
              <a:rPr lang="en-US" sz="1100" dirty="0">
                <a:latin typeface="Acherus Grotesque" panose="02000505000000020004" pitchFamily="50" charset="0"/>
              </a:rPr>
              <a:t>*Advanced Topic:  Bonus module if time</a:t>
            </a:r>
          </a:p>
        </p:txBody>
      </p:sp>
    </p:spTree>
    <p:extLst>
      <p:ext uri="{BB962C8B-B14F-4D97-AF65-F5344CB8AC3E}">
        <p14:creationId xmlns:p14="http://schemas.microsoft.com/office/powerpoint/2010/main" val="5331920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60303-BCBE-447B-88CD-A21BD930FD41}"/>
              </a:ext>
            </a:extLst>
          </p:cNvPr>
          <p:cNvSpPr>
            <a:spLocks noGrp="1"/>
          </p:cNvSpPr>
          <p:nvPr>
            <p:ph type="title"/>
          </p:nvPr>
        </p:nvSpPr>
        <p:spPr/>
        <p:txBody>
          <a:bodyPr/>
          <a:lstStyle/>
          <a:p>
            <a:r>
              <a:rPr lang="en-US" dirty="0"/>
              <a:t>ML paradigm to evaluate model performance</a:t>
            </a:r>
          </a:p>
        </p:txBody>
      </p:sp>
      <p:sp>
        <p:nvSpPr>
          <p:cNvPr id="3" name="Content Placeholder 2">
            <a:extLst>
              <a:ext uri="{FF2B5EF4-FFF2-40B4-BE49-F238E27FC236}">
                <a16:creationId xmlns:a16="http://schemas.microsoft.com/office/drawing/2014/main" id="{430A4929-FB47-4486-B655-A97119FD6EBD}"/>
              </a:ext>
            </a:extLst>
          </p:cNvPr>
          <p:cNvSpPr>
            <a:spLocks noGrp="1"/>
          </p:cNvSpPr>
          <p:nvPr>
            <p:ph idx="1"/>
          </p:nvPr>
        </p:nvSpPr>
        <p:spPr/>
        <p:txBody>
          <a:bodyPr/>
          <a:lstStyle/>
          <a:p>
            <a:r>
              <a:rPr lang="en-US" b="1" dirty="0">
                <a:solidFill>
                  <a:schemeClr val="accent1"/>
                </a:solidFill>
              </a:rPr>
              <a:t>Test Error</a:t>
            </a:r>
            <a:r>
              <a:rPr lang="en-US" dirty="0"/>
              <a:t>: average error that results from using a machine learning method to predict the response on data that was not used in training the method</a:t>
            </a:r>
          </a:p>
          <a:p>
            <a:r>
              <a:rPr lang="en-US" dirty="0"/>
              <a:t>Models are built to do well on the data they’ve been fed. We want to ensure they also do well on data they haven’t encountered.</a:t>
            </a:r>
          </a:p>
          <a:p>
            <a:endParaRPr lang="en-US" dirty="0"/>
          </a:p>
        </p:txBody>
      </p:sp>
      <p:sp>
        <p:nvSpPr>
          <p:cNvPr id="4" name="Footer Placeholder 3">
            <a:extLst>
              <a:ext uri="{FF2B5EF4-FFF2-40B4-BE49-F238E27FC236}">
                <a16:creationId xmlns:a16="http://schemas.microsoft.com/office/drawing/2014/main" id="{A56AA749-62AE-4E6D-8E72-D49C259E05DF}"/>
              </a:ext>
            </a:extLst>
          </p:cNvPr>
          <p:cNvSpPr>
            <a:spLocks noGrp="1"/>
          </p:cNvSpPr>
          <p:nvPr>
            <p:ph type="ftr" sz="quarter" idx="11"/>
          </p:nvPr>
        </p:nvSpPr>
        <p:spPr/>
        <p:txBody>
          <a:bodyPr/>
          <a:lstStyle/>
          <a:p>
            <a:r>
              <a:rPr lang="en-US" dirty="0"/>
              <a:t>Introduction to Machine Learning Wrap-Up</a:t>
            </a:r>
          </a:p>
        </p:txBody>
      </p:sp>
      <p:sp>
        <p:nvSpPr>
          <p:cNvPr id="5" name="Slide Number Placeholder 4">
            <a:extLst>
              <a:ext uri="{FF2B5EF4-FFF2-40B4-BE49-F238E27FC236}">
                <a16:creationId xmlns:a16="http://schemas.microsoft.com/office/drawing/2014/main" id="{8C6072E9-19FF-412C-B186-2BE94FD555E3}"/>
              </a:ext>
            </a:extLst>
          </p:cNvPr>
          <p:cNvSpPr>
            <a:spLocks noGrp="1"/>
          </p:cNvSpPr>
          <p:nvPr>
            <p:ph type="sldNum" sz="quarter" idx="12"/>
          </p:nvPr>
        </p:nvSpPr>
        <p:spPr/>
        <p:txBody>
          <a:bodyPr/>
          <a:lstStyle/>
          <a:p>
            <a:fld id="{8E06CFEE-053A-4A40-A88B-A288F0289482}" type="slidenum">
              <a:rPr lang="en-US" smtClean="0"/>
              <a:t>8</a:t>
            </a:fld>
            <a:endParaRPr lang="en-US"/>
          </a:p>
        </p:txBody>
      </p:sp>
      <p:sp>
        <p:nvSpPr>
          <p:cNvPr id="18" name="Right Arrow 14">
            <a:extLst>
              <a:ext uri="{FF2B5EF4-FFF2-40B4-BE49-F238E27FC236}">
                <a16:creationId xmlns:a16="http://schemas.microsoft.com/office/drawing/2014/main" id="{BFFD891A-493A-4360-AD4A-3D7AA2DF0679}"/>
              </a:ext>
            </a:extLst>
          </p:cNvPr>
          <p:cNvSpPr/>
          <p:nvPr/>
        </p:nvSpPr>
        <p:spPr>
          <a:xfrm>
            <a:off x="6292123" y="4334025"/>
            <a:ext cx="682044" cy="1439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cherus Grotesque" panose="02000505000000020004" pitchFamily="50" charset="0"/>
            </a:endParaRPr>
          </a:p>
        </p:txBody>
      </p:sp>
      <p:sp>
        <p:nvSpPr>
          <p:cNvPr id="20" name="직사각형 18">
            <a:extLst>
              <a:ext uri="{FF2B5EF4-FFF2-40B4-BE49-F238E27FC236}">
                <a16:creationId xmlns:a16="http://schemas.microsoft.com/office/drawing/2014/main" id="{06A12167-B624-4973-BA4B-E3FFC77D46E8}"/>
              </a:ext>
            </a:extLst>
          </p:cNvPr>
          <p:cNvSpPr/>
          <p:nvPr/>
        </p:nvSpPr>
        <p:spPr>
          <a:xfrm>
            <a:off x="1437226" y="3863195"/>
            <a:ext cx="1520148" cy="2090363"/>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1"/>
                </a:solidFill>
                <a:latin typeface="Acherus Grotesque" panose="02000505000000020004" pitchFamily="50" charset="0"/>
              </a:rPr>
              <a:t>Whole Sample</a:t>
            </a:r>
            <a:endParaRPr lang="en-US" dirty="0">
              <a:solidFill>
                <a:schemeClr val="accent1"/>
              </a:solidFill>
              <a:latin typeface="Acherus Grotesque" panose="02000505000000020004" pitchFamily="50" charset="0"/>
            </a:endParaRPr>
          </a:p>
        </p:txBody>
      </p:sp>
      <p:sp>
        <p:nvSpPr>
          <p:cNvPr id="21" name="직사각형 10">
            <a:extLst>
              <a:ext uri="{FF2B5EF4-FFF2-40B4-BE49-F238E27FC236}">
                <a16:creationId xmlns:a16="http://schemas.microsoft.com/office/drawing/2014/main" id="{036668A8-BCE5-4C83-986F-67F9F8728319}"/>
              </a:ext>
            </a:extLst>
          </p:cNvPr>
          <p:cNvSpPr/>
          <p:nvPr/>
        </p:nvSpPr>
        <p:spPr>
          <a:xfrm>
            <a:off x="4338794" y="3863195"/>
            <a:ext cx="1964884" cy="9868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cherus Grotesque" panose="02000505000000020004" pitchFamily="50" charset="0"/>
              </a:rPr>
              <a:t>Training set</a:t>
            </a:r>
          </a:p>
        </p:txBody>
      </p:sp>
      <p:sp>
        <p:nvSpPr>
          <p:cNvPr id="22" name="직사각형 11">
            <a:extLst>
              <a:ext uri="{FF2B5EF4-FFF2-40B4-BE49-F238E27FC236}">
                <a16:creationId xmlns:a16="http://schemas.microsoft.com/office/drawing/2014/main" id="{2543E6EB-6F35-42BF-BD7A-CEC348D1A594}"/>
              </a:ext>
            </a:extLst>
          </p:cNvPr>
          <p:cNvSpPr/>
          <p:nvPr/>
        </p:nvSpPr>
        <p:spPr>
          <a:xfrm>
            <a:off x="4327241" y="4913899"/>
            <a:ext cx="1964883" cy="48791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cherus Grotesque" panose="02000505000000020004" pitchFamily="50" charset="0"/>
              </a:rPr>
              <a:t>Validation set</a:t>
            </a:r>
          </a:p>
        </p:txBody>
      </p:sp>
      <p:cxnSp>
        <p:nvCxnSpPr>
          <p:cNvPr id="23" name="직선 화살표 연결선 8">
            <a:extLst>
              <a:ext uri="{FF2B5EF4-FFF2-40B4-BE49-F238E27FC236}">
                <a16:creationId xmlns:a16="http://schemas.microsoft.com/office/drawing/2014/main" id="{31D4CE0E-0F8C-4CF4-87BB-5D5089B6C5D5}"/>
              </a:ext>
            </a:extLst>
          </p:cNvPr>
          <p:cNvCxnSpPr>
            <a:cxnSpLocks/>
            <a:stCxn id="20" idx="3"/>
            <a:endCxn id="21" idx="1"/>
          </p:cNvCxnSpPr>
          <p:nvPr/>
        </p:nvCxnSpPr>
        <p:spPr>
          <a:xfrm flipV="1">
            <a:off x="2957374" y="4356631"/>
            <a:ext cx="1381420" cy="55174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4" name="직선 화살표 연결선 8">
            <a:extLst>
              <a:ext uri="{FF2B5EF4-FFF2-40B4-BE49-F238E27FC236}">
                <a16:creationId xmlns:a16="http://schemas.microsoft.com/office/drawing/2014/main" id="{DBCE4AD6-079F-4CB4-AAF2-577A7C2EEC26}"/>
              </a:ext>
            </a:extLst>
          </p:cNvPr>
          <p:cNvCxnSpPr>
            <a:cxnSpLocks/>
            <a:stCxn id="20" idx="3"/>
            <a:endCxn id="22" idx="1"/>
          </p:cNvCxnSpPr>
          <p:nvPr/>
        </p:nvCxnSpPr>
        <p:spPr>
          <a:xfrm>
            <a:off x="2957374" y="4908377"/>
            <a:ext cx="1369867" cy="249479"/>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D4A8C376-9C37-47B7-85B4-773C2F43BA06}"/>
              </a:ext>
            </a:extLst>
          </p:cNvPr>
          <p:cNvSpPr txBox="1"/>
          <p:nvPr/>
        </p:nvSpPr>
        <p:spPr>
          <a:xfrm rot="20261230">
            <a:off x="3017828" y="3989097"/>
            <a:ext cx="1234209" cy="830997"/>
          </a:xfrm>
          <a:prstGeom prst="rect">
            <a:avLst/>
          </a:prstGeom>
          <a:noFill/>
          <a:ln>
            <a:noFill/>
            <a:prstDash val="sysDash"/>
          </a:ln>
        </p:spPr>
        <p:txBody>
          <a:bodyPr wrap="square" rtlCol="0">
            <a:spAutoFit/>
          </a:bodyPr>
          <a:lstStyle/>
          <a:p>
            <a:pPr algn="ctr"/>
            <a:r>
              <a:rPr lang="en-US" sz="1600" dirty="0">
                <a:latin typeface="Acherus Grotesque" panose="02000505000000020004" pitchFamily="50" charset="0"/>
              </a:rPr>
              <a:t>Randomly </a:t>
            </a:r>
          </a:p>
          <a:p>
            <a:pPr algn="ctr"/>
            <a:r>
              <a:rPr lang="en-US" sz="1600" dirty="0">
                <a:latin typeface="Acherus Grotesque" panose="02000505000000020004" pitchFamily="50" charset="0"/>
              </a:rPr>
              <a:t>divide</a:t>
            </a:r>
          </a:p>
        </p:txBody>
      </p:sp>
      <p:sp>
        <p:nvSpPr>
          <p:cNvPr id="26" name="Oval 25">
            <a:extLst>
              <a:ext uri="{FF2B5EF4-FFF2-40B4-BE49-F238E27FC236}">
                <a16:creationId xmlns:a16="http://schemas.microsoft.com/office/drawing/2014/main" id="{F09A9146-6345-4C9D-A1B8-6FA5F53DFD3D}"/>
              </a:ext>
            </a:extLst>
          </p:cNvPr>
          <p:cNvSpPr/>
          <p:nvPr/>
        </p:nvSpPr>
        <p:spPr>
          <a:xfrm>
            <a:off x="7043608" y="4094915"/>
            <a:ext cx="1740585" cy="62748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Acherus Grotesque" panose="02000505000000020004" pitchFamily="50" charset="0"/>
              </a:rPr>
              <a:t>Model</a:t>
            </a:r>
          </a:p>
        </p:txBody>
      </p:sp>
      <p:sp>
        <p:nvSpPr>
          <p:cNvPr id="27" name="Bent Arrow 17">
            <a:extLst>
              <a:ext uri="{FF2B5EF4-FFF2-40B4-BE49-F238E27FC236}">
                <a16:creationId xmlns:a16="http://schemas.microsoft.com/office/drawing/2014/main" id="{8A306E43-693D-483B-B1E9-AF5E6E979D83}"/>
              </a:ext>
            </a:extLst>
          </p:cNvPr>
          <p:cNvSpPr/>
          <p:nvPr/>
        </p:nvSpPr>
        <p:spPr>
          <a:xfrm rot="10800000">
            <a:off x="6373918" y="4763749"/>
            <a:ext cx="1538769" cy="567590"/>
          </a:xfrm>
          <a:prstGeom prst="bentArrow">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Acherus Grotesque" panose="02000505000000020004" pitchFamily="50" charset="0"/>
            </a:endParaRPr>
          </a:p>
        </p:txBody>
      </p:sp>
      <p:sp>
        <p:nvSpPr>
          <p:cNvPr id="28" name="TextBox 27">
            <a:extLst>
              <a:ext uri="{FF2B5EF4-FFF2-40B4-BE49-F238E27FC236}">
                <a16:creationId xmlns:a16="http://schemas.microsoft.com/office/drawing/2014/main" id="{BC0FCB9E-26B0-4F92-8FA4-DC7344DCC4B6}"/>
              </a:ext>
            </a:extLst>
          </p:cNvPr>
          <p:cNvSpPr txBox="1"/>
          <p:nvPr/>
        </p:nvSpPr>
        <p:spPr>
          <a:xfrm>
            <a:off x="6684445" y="4034402"/>
            <a:ext cx="506713" cy="307777"/>
          </a:xfrm>
          <a:prstGeom prst="rect">
            <a:avLst/>
          </a:prstGeom>
          <a:noFill/>
        </p:spPr>
        <p:txBody>
          <a:bodyPr wrap="square" rtlCol="0">
            <a:spAutoFit/>
          </a:bodyPr>
          <a:lstStyle/>
          <a:p>
            <a:r>
              <a:rPr lang="en-US" dirty="0">
                <a:latin typeface="Acherus Grotesque" panose="02000505000000020004" pitchFamily="50" charset="0"/>
              </a:rPr>
              <a:t>Fit</a:t>
            </a:r>
          </a:p>
        </p:txBody>
      </p:sp>
      <p:sp>
        <p:nvSpPr>
          <p:cNvPr id="29" name="TextBox 28">
            <a:extLst>
              <a:ext uri="{FF2B5EF4-FFF2-40B4-BE49-F238E27FC236}">
                <a16:creationId xmlns:a16="http://schemas.microsoft.com/office/drawing/2014/main" id="{468A0925-9DB7-43AF-8950-45D265D87743}"/>
              </a:ext>
            </a:extLst>
          </p:cNvPr>
          <p:cNvSpPr txBox="1"/>
          <p:nvPr/>
        </p:nvSpPr>
        <p:spPr>
          <a:xfrm>
            <a:off x="6865795" y="4813009"/>
            <a:ext cx="1193172" cy="307777"/>
          </a:xfrm>
          <a:prstGeom prst="rect">
            <a:avLst/>
          </a:prstGeom>
          <a:noFill/>
        </p:spPr>
        <p:txBody>
          <a:bodyPr wrap="square" rtlCol="0">
            <a:spAutoFit/>
          </a:bodyPr>
          <a:lstStyle/>
          <a:p>
            <a:r>
              <a:rPr lang="en-US" dirty="0">
                <a:latin typeface="Acherus Grotesque" panose="02000505000000020004" pitchFamily="50" charset="0"/>
              </a:rPr>
              <a:t>Tune</a:t>
            </a:r>
          </a:p>
        </p:txBody>
      </p:sp>
      <p:sp>
        <p:nvSpPr>
          <p:cNvPr id="30" name="직사각형 11">
            <a:extLst>
              <a:ext uri="{FF2B5EF4-FFF2-40B4-BE49-F238E27FC236}">
                <a16:creationId xmlns:a16="http://schemas.microsoft.com/office/drawing/2014/main" id="{D6E7109F-8F4D-4CEE-A1A1-301E1FB88BB1}"/>
              </a:ext>
            </a:extLst>
          </p:cNvPr>
          <p:cNvSpPr/>
          <p:nvPr/>
        </p:nvSpPr>
        <p:spPr>
          <a:xfrm>
            <a:off x="4324041" y="5465644"/>
            <a:ext cx="1964883" cy="487914"/>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cherus Grotesque" panose="02000505000000020004" pitchFamily="50" charset="0"/>
              </a:rPr>
              <a:t>Test set</a:t>
            </a:r>
          </a:p>
        </p:txBody>
      </p:sp>
      <p:sp>
        <p:nvSpPr>
          <p:cNvPr id="31" name="Bent Arrow 17">
            <a:extLst>
              <a:ext uri="{FF2B5EF4-FFF2-40B4-BE49-F238E27FC236}">
                <a16:creationId xmlns:a16="http://schemas.microsoft.com/office/drawing/2014/main" id="{5B3F021B-0DCA-468B-A43A-975F96D4BC0F}"/>
              </a:ext>
            </a:extLst>
          </p:cNvPr>
          <p:cNvSpPr/>
          <p:nvPr/>
        </p:nvSpPr>
        <p:spPr>
          <a:xfrm rot="5400000" flipH="1">
            <a:off x="6921000" y="4210644"/>
            <a:ext cx="1043016" cy="2137181"/>
          </a:xfrm>
          <a:prstGeom prst="bentArrow">
            <a:avLst>
              <a:gd name="adj1" fmla="val 12721"/>
              <a:gd name="adj2" fmla="val 17110"/>
              <a:gd name="adj3" fmla="val 17030"/>
              <a:gd name="adj4" fmla="val 43750"/>
            </a:avLst>
          </a:prstGeom>
          <a:solidFill>
            <a:schemeClr val="accent4"/>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Acherus Grotesque" panose="02000505000000020004" pitchFamily="50" charset="0"/>
            </a:endParaRPr>
          </a:p>
        </p:txBody>
      </p:sp>
      <p:sp>
        <p:nvSpPr>
          <p:cNvPr id="32" name="TextBox 31">
            <a:extLst>
              <a:ext uri="{FF2B5EF4-FFF2-40B4-BE49-F238E27FC236}">
                <a16:creationId xmlns:a16="http://schemas.microsoft.com/office/drawing/2014/main" id="{21DA9366-2334-44ED-A07F-E12729887C5B}"/>
              </a:ext>
            </a:extLst>
          </p:cNvPr>
          <p:cNvSpPr txBox="1"/>
          <p:nvPr/>
        </p:nvSpPr>
        <p:spPr>
          <a:xfrm>
            <a:off x="6835231" y="5387253"/>
            <a:ext cx="1193172" cy="307777"/>
          </a:xfrm>
          <a:prstGeom prst="rect">
            <a:avLst/>
          </a:prstGeom>
          <a:noFill/>
        </p:spPr>
        <p:txBody>
          <a:bodyPr wrap="square" rtlCol="0">
            <a:spAutoFit/>
          </a:bodyPr>
          <a:lstStyle/>
          <a:p>
            <a:r>
              <a:rPr lang="en-US" dirty="0">
                <a:latin typeface="Acherus Grotesque" panose="02000505000000020004" pitchFamily="50" charset="0"/>
              </a:rPr>
              <a:t>Test</a:t>
            </a:r>
          </a:p>
        </p:txBody>
      </p:sp>
      <p:sp>
        <p:nvSpPr>
          <p:cNvPr id="33" name="화살표: 오른쪽 17">
            <a:extLst>
              <a:ext uri="{FF2B5EF4-FFF2-40B4-BE49-F238E27FC236}">
                <a16:creationId xmlns:a16="http://schemas.microsoft.com/office/drawing/2014/main" id="{292710F2-77AC-4A05-8004-EA8F8668C3A7}"/>
              </a:ext>
            </a:extLst>
          </p:cNvPr>
          <p:cNvSpPr/>
          <p:nvPr/>
        </p:nvSpPr>
        <p:spPr>
          <a:xfrm>
            <a:off x="8846258" y="4319573"/>
            <a:ext cx="596169" cy="1160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cherus Grotesque" panose="02000505000000020004" pitchFamily="50" charset="0"/>
            </a:endParaRPr>
          </a:p>
        </p:txBody>
      </p:sp>
      <p:sp>
        <p:nvSpPr>
          <p:cNvPr id="34" name="직사각형 15">
            <a:extLst>
              <a:ext uri="{FF2B5EF4-FFF2-40B4-BE49-F238E27FC236}">
                <a16:creationId xmlns:a16="http://schemas.microsoft.com/office/drawing/2014/main" id="{D63ED7BE-B706-49E9-AFBA-75487E0783CB}"/>
              </a:ext>
            </a:extLst>
          </p:cNvPr>
          <p:cNvSpPr/>
          <p:nvPr/>
        </p:nvSpPr>
        <p:spPr>
          <a:xfrm>
            <a:off x="9514802" y="4073092"/>
            <a:ext cx="2067598" cy="52186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1"/>
                </a:solidFill>
                <a:latin typeface="Acherus Grotesque" panose="02000505000000020004" pitchFamily="50" charset="0"/>
              </a:rPr>
              <a:t>Prediction</a:t>
            </a:r>
          </a:p>
        </p:txBody>
      </p:sp>
      <p:cxnSp>
        <p:nvCxnSpPr>
          <p:cNvPr id="35" name="직선 화살표 연결선 8">
            <a:extLst>
              <a:ext uri="{FF2B5EF4-FFF2-40B4-BE49-F238E27FC236}">
                <a16:creationId xmlns:a16="http://schemas.microsoft.com/office/drawing/2014/main" id="{939DB3F2-02C5-4DCF-9D22-99B9CA09375F}"/>
              </a:ext>
            </a:extLst>
          </p:cNvPr>
          <p:cNvCxnSpPr>
            <a:cxnSpLocks/>
            <a:stCxn id="20" idx="3"/>
            <a:endCxn id="30" idx="1"/>
          </p:cNvCxnSpPr>
          <p:nvPr/>
        </p:nvCxnSpPr>
        <p:spPr>
          <a:xfrm>
            <a:off x="2957374" y="4908377"/>
            <a:ext cx="1366667" cy="80122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6" name="Arrow: Down 35">
            <a:extLst>
              <a:ext uri="{FF2B5EF4-FFF2-40B4-BE49-F238E27FC236}">
                <a16:creationId xmlns:a16="http://schemas.microsoft.com/office/drawing/2014/main" id="{18163598-142A-4E18-A2FA-25DF3AC3706C}"/>
              </a:ext>
            </a:extLst>
          </p:cNvPr>
          <p:cNvSpPr/>
          <p:nvPr/>
        </p:nvSpPr>
        <p:spPr>
          <a:xfrm>
            <a:off x="10093938" y="4592956"/>
            <a:ext cx="904567" cy="7118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cherus Grotesque" panose="02000505000000020004" pitchFamily="50" charset="0"/>
            </a:endParaRPr>
          </a:p>
        </p:txBody>
      </p:sp>
      <p:sp>
        <p:nvSpPr>
          <p:cNvPr id="37" name="TextBox 36">
            <a:extLst>
              <a:ext uri="{FF2B5EF4-FFF2-40B4-BE49-F238E27FC236}">
                <a16:creationId xmlns:a16="http://schemas.microsoft.com/office/drawing/2014/main" id="{400812EA-CDF1-4481-8376-020D059929E1}"/>
              </a:ext>
            </a:extLst>
          </p:cNvPr>
          <p:cNvSpPr txBox="1"/>
          <p:nvPr/>
        </p:nvSpPr>
        <p:spPr>
          <a:xfrm>
            <a:off x="9757477" y="5304836"/>
            <a:ext cx="1582994" cy="369332"/>
          </a:xfrm>
          <a:prstGeom prst="rect">
            <a:avLst/>
          </a:prstGeom>
          <a:noFill/>
        </p:spPr>
        <p:txBody>
          <a:bodyPr wrap="square" rtlCol="0">
            <a:spAutoFit/>
          </a:bodyPr>
          <a:lstStyle/>
          <a:p>
            <a:pPr algn="ctr"/>
            <a:r>
              <a:rPr lang="en-US" sz="1800" b="1" dirty="0">
                <a:solidFill>
                  <a:schemeClr val="accent1"/>
                </a:solidFill>
                <a:latin typeface="Acherus Grotesque" panose="02000505000000020004" pitchFamily="50" charset="0"/>
              </a:rPr>
              <a:t>Test Error</a:t>
            </a:r>
          </a:p>
        </p:txBody>
      </p:sp>
    </p:spTree>
    <p:extLst>
      <p:ext uri="{BB962C8B-B14F-4D97-AF65-F5344CB8AC3E}">
        <p14:creationId xmlns:p14="http://schemas.microsoft.com/office/powerpoint/2010/main" val="2142304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24"/>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29"/>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7" grpId="0" animBg="1"/>
      <p:bldP spid="2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BFDC6-AD53-42E0-A685-D204883CCD84}"/>
              </a:ext>
            </a:extLst>
          </p:cNvPr>
          <p:cNvSpPr>
            <a:spLocks noGrp="1"/>
          </p:cNvSpPr>
          <p:nvPr>
            <p:ph type="title"/>
          </p:nvPr>
        </p:nvSpPr>
        <p:spPr/>
        <p:txBody>
          <a:bodyPr/>
          <a:lstStyle/>
          <a:p>
            <a:r>
              <a:rPr lang="en-US" dirty="0"/>
              <a:t>Download the ABCD Cards app if you’d like to play</a:t>
            </a:r>
          </a:p>
        </p:txBody>
      </p:sp>
      <p:sp>
        <p:nvSpPr>
          <p:cNvPr id="3" name="Content Placeholder 2">
            <a:extLst>
              <a:ext uri="{FF2B5EF4-FFF2-40B4-BE49-F238E27FC236}">
                <a16:creationId xmlns:a16="http://schemas.microsoft.com/office/drawing/2014/main" id="{DA0E40AC-8739-44F0-B564-750969CF55A6}"/>
              </a:ext>
            </a:extLst>
          </p:cNvPr>
          <p:cNvSpPr>
            <a:spLocks noGrp="1"/>
          </p:cNvSpPr>
          <p:nvPr>
            <p:ph sz="half" idx="1"/>
          </p:nvPr>
        </p:nvSpPr>
        <p:spPr/>
        <p:txBody>
          <a:bodyPr/>
          <a:lstStyle/>
          <a:p>
            <a:r>
              <a:rPr lang="en-US" dirty="0">
                <a:hlinkClick r:id="rId2"/>
              </a:rPr>
              <a:t>https://cii.wwu.edu/ABCD/</a:t>
            </a:r>
            <a:endParaRPr lang="en-US" dirty="0"/>
          </a:p>
          <a:p>
            <a:r>
              <a:rPr lang="en-US" dirty="0">
                <a:hlinkClick r:id="rId3"/>
              </a:rPr>
              <a:t>https://apps.apple.com/us/app/abcd-cards/id1212769036</a:t>
            </a:r>
            <a:r>
              <a:rPr lang="en-US" dirty="0"/>
              <a:t> </a:t>
            </a:r>
          </a:p>
          <a:p>
            <a:r>
              <a:rPr lang="en-US" dirty="0">
                <a:hlinkClick r:id="rId4"/>
              </a:rPr>
              <a:t>https://play.google.com/store/apps/details?id=edu.wwu.abcdcards&amp;hl=en_US&amp;pli=1</a:t>
            </a:r>
            <a:r>
              <a:rPr lang="en-US" dirty="0"/>
              <a:t> </a:t>
            </a:r>
          </a:p>
        </p:txBody>
      </p:sp>
      <p:sp>
        <p:nvSpPr>
          <p:cNvPr id="4" name="Footer Placeholder 3">
            <a:extLst>
              <a:ext uri="{FF2B5EF4-FFF2-40B4-BE49-F238E27FC236}">
                <a16:creationId xmlns:a16="http://schemas.microsoft.com/office/drawing/2014/main" id="{24B4F4A6-DEA0-4717-9B56-E418875CDB63}"/>
              </a:ext>
            </a:extLst>
          </p:cNvPr>
          <p:cNvSpPr>
            <a:spLocks noGrp="1"/>
          </p:cNvSpPr>
          <p:nvPr>
            <p:ph type="ftr" sz="quarter" idx="11"/>
          </p:nvPr>
        </p:nvSpPr>
        <p:spPr/>
        <p:txBody>
          <a:bodyPr/>
          <a:lstStyle/>
          <a:p>
            <a:r>
              <a:rPr lang="en-US" dirty="0"/>
              <a:t>Introduction to Machine Learning Wrap-Up</a:t>
            </a:r>
          </a:p>
        </p:txBody>
      </p:sp>
      <p:sp>
        <p:nvSpPr>
          <p:cNvPr id="5" name="Slide Number Placeholder 4">
            <a:extLst>
              <a:ext uri="{FF2B5EF4-FFF2-40B4-BE49-F238E27FC236}">
                <a16:creationId xmlns:a16="http://schemas.microsoft.com/office/drawing/2014/main" id="{1E3FCA96-555F-470B-81AA-DE5469E5B95D}"/>
              </a:ext>
            </a:extLst>
          </p:cNvPr>
          <p:cNvSpPr>
            <a:spLocks noGrp="1"/>
          </p:cNvSpPr>
          <p:nvPr>
            <p:ph type="sldNum" sz="quarter" idx="12"/>
          </p:nvPr>
        </p:nvSpPr>
        <p:spPr/>
        <p:txBody>
          <a:bodyPr/>
          <a:lstStyle/>
          <a:p>
            <a:fld id="{8E06CFEE-053A-4A40-A88B-A288F0289482}" type="slidenum">
              <a:rPr lang="en-US" smtClean="0"/>
              <a:t>9</a:t>
            </a:fld>
            <a:endParaRPr lang="en-US"/>
          </a:p>
        </p:txBody>
      </p:sp>
      <p:pic>
        <p:nvPicPr>
          <p:cNvPr id="13" name="Content Placeholder 12">
            <a:extLst>
              <a:ext uri="{FF2B5EF4-FFF2-40B4-BE49-F238E27FC236}">
                <a16:creationId xmlns:a16="http://schemas.microsoft.com/office/drawing/2014/main" id="{6ABDF749-C54D-4C24-A000-AFBF73395501}"/>
              </a:ext>
            </a:extLst>
          </p:cNvPr>
          <p:cNvPicPr>
            <a:picLocks noGrp="1" noChangeAspect="1"/>
          </p:cNvPicPr>
          <p:nvPr>
            <p:ph sz="half" idx="2"/>
          </p:nvPr>
        </p:nvPicPr>
        <p:blipFill>
          <a:blip r:embed="rId5">
            <a:extLst>
              <a:ext uri="{28A0092B-C50C-407E-A947-70E740481C1C}">
                <a14:useLocalDpi xmlns:a14="http://schemas.microsoft.com/office/drawing/2010/main" val="0"/>
              </a:ext>
            </a:extLst>
          </a:blip>
          <a:stretch>
            <a:fillRect/>
          </a:stretch>
        </p:blipFill>
        <p:spPr>
          <a:xfrm>
            <a:off x="7740597" y="1826307"/>
            <a:ext cx="2044805" cy="4349974"/>
          </a:xfrm>
          <a:prstGeom prst="rect">
            <a:avLst/>
          </a:prstGeom>
        </p:spPr>
      </p:pic>
    </p:spTree>
    <p:extLst>
      <p:ext uri="{BB962C8B-B14F-4D97-AF65-F5344CB8AC3E}">
        <p14:creationId xmlns:p14="http://schemas.microsoft.com/office/powerpoint/2010/main" val="1793256607"/>
      </p:ext>
    </p:extLst>
  </p:cSld>
  <p:clrMapOvr>
    <a:masterClrMapping/>
  </p:clrMapOvr>
</p:sld>
</file>

<file path=ppt/theme/theme1.xml><?xml version="1.0" encoding="utf-8"?>
<a:theme xmlns:a="http://schemas.openxmlformats.org/drawingml/2006/main" name="Office Theme">
  <a:themeElements>
    <a:clrScheme name="VT SPD">
      <a:dk1>
        <a:srgbClr val="000000"/>
      </a:dk1>
      <a:lt1>
        <a:srgbClr val="FFFFFF"/>
      </a:lt1>
      <a:dk2>
        <a:srgbClr val="75787B"/>
      </a:dk2>
      <a:lt2>
        <a:srgbClr val="E5E1E6"/>
      </a:lt2>
      <a:accent1>
        <a:srgbClr val="861F41"/>
      </a:accent1>
      <a:accent2>
        <a:srgbClr val="E5751F"/>
      </a:accent2>
      <a:accent3>
        <a:srgbClr val="D7D2CB"/>
      </a:accent3>
      <a:accent4>
        <a:srgbClr val="508590"/>
      </a:accent4>
      <a:accent5>
        <a:srgbClr val="2CD5C4"/>
      </a:accent5>
      <a:accent6>
        <a:srgbClr val="642667"/>
      </a:accent6>
      <a:hlink>
        <a:srgbClr val="CA4F00"/>
      </a:hlink>
      <a:folHlink>
        <a:srgbClr val="F65E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T_SAIGcourse_SPD_Template" id="{24E79BD1-081A-4672-BF7A-DE0226B105F5}" vid="{748D83C3-A3FE-44F9-ACF2-78D686E3F9D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ebb21ec7-d37f-4192-a24b-e288b8e573e5">
      <Terms xmlns="http://schemas.microsoft.com/office/infopath/2007/PartnerControls"/>
    </lcf76f155ced4ddcb4097134ff3c332f>
    <TaxCatchAll xmlns="855b3b78-26a8-4570-a5c6-cf6233f2b152"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AB60CEC17E5FC4999B2FD13DD2557BD" ma:contentTypeVersion="13" ma:contentTypeDescription="Create a new document." ma:contentTypeScope="" ma:versionID="fd1b72da55c3e88bc081550ed7605e17">
  <xsd:schema xmlns:xsd="http://www.w3.org/2001/XMLSchema" xmlns:xs="http://www.w3.org/2001/XMLSchema" xmlns:p="http://schemas.microsoft.com/office/2006/metadata/properties" xmlns:ns2="ebb21ec7-d37f-4192-a24b-e288b8e573e5" xmlns:ns3="855b3b78-26a8-4570-a5c6-cf6233f2b152" targetNamespace="http://schemas.microsoft.com/office/2006/metadata/properties" ma:root="true" ma:fieldsID="c3c98334a9c4e448f703dc2798e77990" ns2:_="" ns3:_="">
    <xsd:import namespace="ebb21ec7-d37f-4192-a24b-e288b8e573e5"/>
    <xsd:import namespace="855b3b78-26a8-4570-a5c6-cf6233f2b152"/>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bb21ec7-d37f-4192-a24b-e288b8e573e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886477d7-ad29-47e7-b319-eaa6f1949674"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BillingMetadata" ma:index="20"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55b3b78-26a8-4570-a5c6-cf6233f2b152"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aa8d72d1-5c89-4786-8123-3d2b504e2481}" ma:internalName="TaxCatchAll" ma:showField="CatchAllData" ma:web="855b3b78-26a8-4570-a5c6-cf6233f2b15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7011F69-04BB-4415-B4B2-EF77F3DA916B}">
  <ds:schemaRefs>
    <ds:schemaRef ds:uri="http://schemas.microsoft.com/sharepoint/v3/contenttype/forms"/>
  </ds:schemaRefs>
</ds:datastoreItem>
</file>

<file path=customXml/itemProps2.xml><?xml version="1.0" encoding="utf-8"?>
<ds:datastoreItem xmlns:ds="http://schemas.openxmlformats.org/officeDocument/2006/customXml" ds:itemID="{2E117A1E-4994-41C6-BC01-AEA1D52E53FF}">
  <ds:schemaRefs>
    <ds:schemaRef ds:uri="http://schemas.microsoft.com/office/2006/metadata/properties"/>
    <ds:schemaRef ds:uri="http://schemas.microsoft.com/office/infopath/2007/PartnerControls"/>
    <ds:schemaRef ds:uri="90bd7339-0ad2-473a-ba01-c456530706b0"/>
    <ds:schemaRef ds:uri="25882981-611f-41a9-911b-4de1a3554034"/>
  </ds:schemaRefs>
</ds:datastoreItem>
</file>

<file path=customXml/itemProps3.xml><?xml version="1.0" encoding="utf-8"?>
<ds:datastoreItem xmlns:ds="http://schemas.openxmlformats.org/officeDocument/2006/customXml" ds:itemID="{90991D6C-6A29-4CC4-B3CA-08B508DF9BFD}"/>
</file>

<file path=docProps/app.xml><?xml version="1.0" encoding="utf-8"?>
<Properties xmlns="http://schemas.openxmlformats.org/officeDocument/2006/extended-properties" xmlns:vt="http://schemas.openxmlformats.org/officeDocument/2006/docPropsVTypes">
  <Template/>
  <TotalTime>221</TotalTime>
  <Words>1947</Words>
  <Application>Microsoft Office PowerPoint</Application>
  <PresentationFormat>Widescreen</PresentationFormat>
  <Paragraphs>330</Paragraphs>
  <Slides>22</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Acherus Grotesque</vt:lpstr>
      <vt:lpstr>Arial</vt:lpstr>
      <vt:lpstr>Calibri</vt:lpstr>
      <vt:lpstr>Calibri Light</vt:lpstr>
      <vt:lpstr>Times New Roman</vt:lpstr>
      <vt:lpstr>Wingdings</vt:lpstr>
      <vt:lpstr>Wingdings 2</vt:lpstr>
      <vt:lpstr>Office Theme</vt:lpstr>
      <vt:lpstr>Introduction to Machine Learning Wrap-Up</vt:lpstr>
      <vt:lpstr>PowerPoint Presentation</vt:lpstr>
      <vt:lpstr>No matter the application, the goal of machine learning remains the same…</vt:lpstr>
      <vt:lpstr>Supervised versus unsupervised learning</vt:lpstr>
      <vt:lpstr>Supervised learning method selection is based on the response type</vt:lpstr>
      <vt:lpstr>Two methods of estimation</vt:lpstr>
      <vt:lpstr>PowerPoint Presentation</vt:lpstr>
      <vt:lpstr>ML paradigm to evaluate model performance</vt:lpstr>
      <vt:lpstr>Download the ABCD Cards app if you’d like to play</vt:lpstr>
      <vt:lpstr>Q1: Which of the following is not an example of an AI system built with machine learning algorithms?</vt:lpstr>
      <vt:lpstr>Q2: What is the goal of supervised learning?</vt:lpstr>
      <vt:lpstr>Q3: T/F Linear regression is a machine learning technique?</vt:lpstr>
      <vt:lpstr>Q4: Which of the following techniques can be used for unsupervised learning?</vt:lpstr>
      <vt:lpstr>Q5: Which of the following is not a standard data subset?</vt:lpstr>
      <vt:lpstr>Q6: Which of the following is the best metric to evaluate the performance of a regression spline?</vt:lpstr>
      <vt:lpstr>Q7: Which of the following techniques does not involve resampling?</vt:lpstr>
      <vt:lpstr>Q8: What does LASSO stand for?</vt:lpstr>
      <vt:lpstr>Q9: T/F Leave-one-out cross-validation is a good technique to use with a small data set</vt:lpstr>
      <vt:lpstr>Q10: Which of the following is not a trade-off that needs to be considered when working with ML models?</vt:lpstr>
      <vt:lpstr>Now you should be able to:</vt:lpstr>
      <vt:lpstr>How can SAIG help you?</vt:lpstr>
      <vt:lpstr>Post-Course Evaluation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Stephanie DeHart</dc:creator>
  <cp:lastModifiedBy>Stephanie DeHart</cp:lastModifiedBy>
  <cp:revision>28</cp:revision>
  <dcterms:created xsi:type="dcterms:W3CDTF">2025-04-15T14:05:43Z</dcterms:created>
  <dcterms:modified xsi:type="dcterms:W3CDTF">2025-06-02T20:35:09Z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0x010100DAB60CEC17E5FC4999B2FD13DD2557BD</vt:lpwstr>
  </property>
  <property fmtid="{D5CDD505-2E9C-101B-9397-08002B2CF9AE}" pid="3" name="MediaServiceImageTags">
    <vt:lpwstr/>
  </property>
  <property fmtid="{D5CDD505-2E9C-101B-9397-08002B2CF9AE}" pid="4" name="xd_ProgID">
    <vt:lpwstr/>
  </property>
  <property fmtid="{D5CDD505-2E9C-101B-9397-08002B2CF9AE}" pid="5" name="_SourceUrl">
    <vt:lpwstr/>
  </property>
  <property fmtid="{D5CDD505-2E9C-101B-9397-08002B2CF9AE}" pid="6" name="_SharedFileIndex">
    <vt:lpwstr/>
  </property>
  <property fmtid="{D5CDD505-2E9C-101B-9397-08002B2CF9AE}" pid="7" name="ComplianceAssetId">
    <vt:lpwstr/>
  </property>
  <property fmtid="{D5CDD505-2E9C-101B-9397-08002B2CF9AE}" pid="8" name="TemplateUrl">
    <vt:lpwstr/>
  </property>
  <property fmtid="{D5CDD505-2E9C-101B-9397-08002B2CF9AE}" pid="9" name="_ExtendedDescription">
    <vt:lpwstr/>
  </property>
  <property fmtid="{D5CDD505-2E9C-101B-9397-08002B2CF9AE}" pid="10" name="TriggerFlowInfo">
    <vt:lpwstr/>
  </property>
  <property fmtid="{D5CDD505-2E9C-101B-9397-08002B2CF9AE}" pid="11" name="xd_Signature">
    <vt:lpwstr/>
  </property>
</Properties>
</file>

<file path=docProps/thumbnail.jpeg>
</file>